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84" r:id="rId3"/>
  </p:sldMasterIdLst>
  <p:notesMasterIdLst>
    <p:notesMasterId r:id="rId46"/>
  </p:notesMasterIdLst>
  <p:sldIdLst>
    <p:sldId id="256" r:id="rId4"/>
    <p:sldId id="257" r:id="rId5"/>
    <p:sldId id="258" r:id="rId6"/>
    <p:sldId id="377" r:id="rId7"/>
    <p:sldId id="378" r:id="rId8"/>
    <p:sldId id="379" r:id="rId9"/>
    <p:sldId id="380" r:id="rId10"/>
    <p:sldId id="400" r:id="rId11"/>
    <p:sldId id="401" r:id="rId12"/>
    <p:sldId id="392" r:id="rId13"/>
    <p:sldId id="402" r:id="rId14"/>
    <p:sldId id="403" r:id="rId15"/>
    <p:sldId id="390" r:id="rId16"/>
    <p:sldId id="391" r:id="rId17"/>
    <p:sldId id="407" r:id="rId18"/>
    <p:sldId id="404" r:id="rId19"/>
    <p:sldId id="406" r:id="rId20"/>
    <p:sldId id="408" r:id="rId21"/>
    <p:sldId id="381" r:id="rId22"/>
    <p:sldId id="355" r:id="rId23"/>
    <p:sldId id="382" r:id="rId24"/>
    <p:sldId id="383" r:id="rId25"/>
    <p:sldId id="384" r:id="rId26"/>
    <p:sldId id="385" r:id="rId27"/>
    <p:sldId id="386" r:id="rId28"/>
    <p:sldId id="387" r:id="rId29"/>
    <p:sldId id="396" r:id="rId30"/>
    <p:sldId id="409" r:id="rId31"/>
    <p:sldId id="411" r:id="rId32"/>
    <p:sldId id="412" r:id="rId33"/>
    <p:sldId id="413" r:id="rId34"/>
    <p:sldId id="414" r:id="rId35"/>
    <p:sldId id="415" r:id="rId36"/>
    <p:sldId id="416" r:id="rId37"/>
    <p:sldId id="422" r:id="rId38"/>
    <p:sldId id="388" r:id="rId39"/>
    <p:sldId id="389" r:id="rId40"/>
    <p:sldId id="417" r:id="rId41"/>
    <p:sldId id="418" r:id="rId42"/>
    <p:sldId id="420" r:id="rId43"/>
    <p:sldId id="419" r:id="rId44"/>
    <p:sldId id="421"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6844" autoAdjust="0"/>
    <p:restoredTop sz="86968" autoAdjust="0"/>
  </p:normalViewPr>
  <p:slideViewPr>
    <p:cSldViewPr snapToGrid="0">
      <p:cViewPr varScale="1">
        <p:scale>
          <a:sx n="72" d="100"/>
          <a:sy n="72" d="100"/>
        </p:scale>
        <p:origin x="1478"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theme" Target="theme/theme1.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viewProps" Target="viewProps.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notesMaster" Target="notesMasters/notesMaster1.xml"/><Relationship Id="rId20" Type="http://schemas.openxmlformats.org/officeDocument/2006/relationships/slide" Target="slides/slide17.xml"/><Relationship Id="rId41" Type="http://schemas.openxmlformats.org/officeDocument/2006/relationships/slide" Target="slides/slide38.xml"/><Relationship Id="rId1" Type="http://schemas.openxmlformats.org/officeDocument/2006/relationships/slideMaster" Target="slideMasters/slideMaster1.xml"/><Relationship Id="rId6"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SG"/>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796059A-842D-4E87-8B58-A152C0FEDC0E}" type="datetimeFigureOut">
              <a:rPr lang="en-SG" smtClean="0"/>
              <a:t>19/6/2024</a:t>
            </a:fld>
            <a:endParaRPr lang="en-SG"/>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SG"/>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SG"/>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1DBFF87-26F2-4ED6-85EA-2A98F7A9F9B6}" type="slidenum">
              <a:rPr lang="en-SG" smtClean="0"/>
              <a:t>‹#›</a:t>
            </a:fld>
            <a:endParaRPr lang="en-SG"/>
          </a:p>
        </p:txBody>
      </p:sp>
    </p:spTree>
    <p:extLst>
      <p:ext uri="{BB962C8B-B14F-4D97-AF65-F5344CB8AC3E}">
        <p14:creationId xmlns:p14="http://schemas.microsoft.com/office/powerpoint/2010/main" val="23670552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g2de5f7782c2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7" name="Google Shape;387;g2de5f7782c2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Send to shady, delete the technical troubleshooting stuff </a:t>
            </a:r>
            <a:r>
              <a:rPr lang="en-US" dirty="0">
                <a:sym typeface="Wingdings" panose="05000000000000000000" pitchFamily="2" charset="2"/>
              </a:rPr>
              <a:t> </a:t>
            </a:r>
            <a:r>
              <a:rPr lang="en-US" dirty="0"/>
              <a:t> tell him proposal to omit the variation in flight brief and background. </a:t>
            </a:r>
          </a:p>
          <a:p>
            <a:pPr marL="0" lvl="0" indent="0" algn="l" rtl="0">
              <a:spcBef>
                <a:spcPts val="0"/>
              </a:spcBef>
              <a:spcAft>
                <a:spcPts val="0"/>
              </a:spcAft>
              <a:buNone/>
            </a:pPr>
            <a:r>
              <a:rPr lang="en-US" dirty="0"/>
              <a:t>Ask him for a flight brief and mission background (send him format of mission background)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Note down specs needed to run the model. </a:t>
            </a:r>
          </a:p>
          <a:p>
            <a:pPr marL="0" lvl="0" indent="0" algn="l" rtl="0">
              <a:spcBef>
                <a:spcPts val="0"/>
              </a:spcBef>
              <a:spcAft>
                <a:spcPts val="0"/>
              </a:spcAft>
              <a:buNone/>
            </a:pPr>
            <a:r>
              <a:rPr lang="en-US" dirty="0"/>
              <a:t>User interface need to improve for final production workflow.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Change km to nautical miles </a:t>
            </a:r>
            <a:r>
              <a:rPr lang="en-US"/>
              <a:t>in the prompt. </a:t>
            </a:r>
            <a:endParaRPr lang="en-US" dirty="0"/>
          </a:p>
          <a:p>
            <a:pPr marL="0" lvl="0" indent="0" algn="l" rtl="0">
              <a:spcBef>
                <a:spcPts val="0"/>
              </a:spcBef>
              <a:spcAft>
                <a:spcPts val="0"/>
              </a:spcAft>
              <a:buNone/>
            </a:pPr>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0"/>
        <p:cNvGrpSpPr/>
        <p:nvPr/>
      </p:nvGrpSpPr>
      <p:grpSpPr>
        <a:xfrm>
          <a:off x="0" y="0"/>
          <a:ext cx="0" cy="0"/>
          <a:chOff x="0" y="0"/>
          <a:chExt cx="0" cy="0"/>
        </a:xfrm>
      </p:grpSpPr>
      <p:sp>
        <p:nvSpPr>
          <p:cNvPr id="571" name="Google Shape;571;g271f93c69aa_0_7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2" name="Google Shape;572;g271f93c69aa_0_7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302201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0"/>
        <p:cNvGrpSpPr/>
        <p:nvPr/>
      </p:nvGrpSpPr>
      <p:grpSpPr>
        <a:xfrm>
          <a:off x="0" y="0"/>
          <a:ext cx="0" cy="0"/>
          <a:chOff x="0" y="0"/>
          <a:chExt cx="0" cy="0"/>
        </a:xfrm>
      </p:grpSpPr>
      <p:sp>
        <p:nvSpPr>
          <p:cNvPr id="571" name="Google Shape;571;g271f93c69aa_0_7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2" name="Google Shape;572;g271f93c69aa_0_7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23809846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0"/>
        <p:cNvGrpSpPr/>
        <p:nvPr/>
      </p:nvGrpSpPr>
      <p:grpSpPr>
        <a:xfrm>
          <a:off x="0" y="0"/>
          <a:ext cx="0" cy="0"/>
          <a:chOff x="0" y="0"/>
          <a:chExt cx="0" cy="0"/>
        </a:xfrm>
      </p:grpSpPr>
      <p:sp>
        <p:nvSpPr>
          <p:cNvPr id="571" name="Google Shape;571;g271f93c69aa_0_7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2" name="Google Shape;572;g271f93c69aa_0_7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23433846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g271f93c69aa_0_4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271f93c69aa_0_4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327632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0"/>
        <p:cNvGrpSpPr/>
        <p:nvPr/>
      </p:nvGrpSpPr>
      <p:grpSpPr>
        <a:xfrm>
          <a:off x="0" y="0"/>
          <a:ext cx="0" cy="0"/>
          <a:chOff x="0" y="0"/>
          <a:chExt cx="0" cy="0"/>
        </a:xfrm>
      </p:grpSpPr>
      <p:sp>
        <p:nvSpPr>
          <p:cNvPr id="571" name="Google Shape;571;g271f93c69aa_0_7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2" name="Google Shape;572;g271f93c69aa_0_7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28479809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0"/>
        <p:cNvGrpSpPr/>
        <p:nvPr/>
      </p:nvGrpSpPr>
      <p:grpSpPr>
        <a:xfrm>
          <a:off x="0" y="0"/>
          <a:ext cx="0" cy="0"/>
          <a:chOff x="0" y="0"/>
          <a:chExt cx="0" cy="0"/>
        </a:xfrm>
      </p:grpSpPr>
      <p:sp>
        <p:nvSpPr>
          <p:cNvPr id="571" name="Google Shape;571;g271f93c69aa_0_7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2" name="Google Shape;572;g271f93c69aa_0_7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27544462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0"/>
        <p:cNvGrpSpPr/>
        <p:nvPr/>
      </p:nvGrpSpPr>
      <p:grpSpPr>
        <a:xfrm>
          <a:off x="0" y="0"/>
          <a:ext cx="0" cy="0"/>
          <a:chOff x="0" y="0"/>
          <a:chExt cx="0" cy="0"/>
        </a:xfrm>
      </p:grpSpPr>
      <p:sp>
        <p:nvSpPr>
          <p:cNvPr id="571" name="Google Shape;571;g271f93c69aa_0_7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2" name="Google Shape;572;g271f93c69aa_0_7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88013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0"/>
        <p:cNvGrpSpPr/>
        <p:nvPr/>
      </p:nvGrpSpPr>
      <p:grpSpPr>
        <a:xfrm>
          <a:off x="0" y="0"/>
          <a:ext cx="0" cy="0"/>
          <a:chOff x="0" y="0"/>
          <a:chExt cx="0" cy="0"/>
        </a:xfrm>
      </p:grpSpPr>
      <p:sp>
        <p:nvSpPr>
          <p:cNvPr id="571" name="Google Shape;571;g271f93c69aa_0_7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2" name="Google Shape;572;g271f93c69aa_0_7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z="1200" i="1" dirty="0">
                <a:solidFill>
                  <a:srgbClr val="595959"/>
                </a:solidFill>
                <a:latin typeface="Anaheim"/>
                <a:ea typeface="Anaheim"/>
                <a:cs typeface="Anaheim"/>
                <a:sym typeface="Anaheim"/>
              </a:rPr>
              <a:t>Don’t use km</a:t>
            </a:r>
            <a:endParaRPr sz="1200" i="1" dirty="0">
              <a:solidFill>
                <a:srgbClr val="595959"/>
              </a:solidFill>
              <a:latin typeface="Anaheim"/>
              <a:ea typeface="Anaheim"/>
              <a:cs typeface="Anaheim"/>
              <a:sym typeface="Anaheim"/>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41543552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0"/>
        <p:cNvGrpSpPr/>
        <p:nvPr/>
      </p:nvGrpSpPr>
      <p:grpSpPr>
        <a:xfrm>
          <a:off x="0" y="0"/>
          <a:ext cx="0" cy="0"/>
          <a:chOff x="0" y="0"/>
          <a:chExt cx="0" cy="0"/>
        </a:xfrm>
      </p:grpSpPr>
      <p:sp>
        <p:nvSpPr>
          <p:cNvPr id="571" name="Google Shape;571;g271f93c69aa_0_7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2" name="Google Shape;572;g271f93c69aa_0_7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827389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g271f93c69aa_0_4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271f93c69aa_0_4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51733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g271f93c69aa_0_2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6" name="Google Shape;396;g271f93c69aa_0_2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0"/>
        <p:cNvGrpSpPr/>
        <p:nvPr/>
      </p:nvGrpSpPr>
      <p:grpSpPr>
        <a:xfrm>
          <a:off x="0" y="0"/>
          <a:ext cx="0" cy="0"/>
          <a:chOff x="0" y="0"/>
          <a:chExt cx="0" cy="0"/>
        </a:xfrm>
      </p:grpSpPr>
      <p:sp>
        <p:nvSpPr>
          <p:cNvPr id="571" name="Google Shape;571;g271f93c69aa_0_7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2" name="Google Shape;572;g271f93c69aa_0_7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14974134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0"/>
        <p:cNvGrpSpPr/>
        <p:nvPr/>
      </p:nvGrpSpPr>
      <p:grpSpPr>
        <a:xfrm>
          <a:off x="0" y="0"/>
          <a:ext cx="0" cy="0"/>
          <a:chOff x="0" y="0"/>
          <a:chExt cx="0" cy="0"/>
        </a:xfrm>
      </p:grpSpPr>
      <p:sp>
        <p:nvSpPr>
          <p:cNvPr id="571" name="Google Shape;571;g271f93c69aa_0_7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2" name="Google Shape;572;g271f93c69aa_0_7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3112332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g271f93c69aa_0_4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271f93c69aa_0_4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812509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g2de5f7782c2_0_9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4" name="Google Shape;504;g2de5f7782c2_0_9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i="1">
              <a:solidFill>
                <a:srgbClr val="595959"/>
              </a:solidFill>
            </a:endParaRPr>
          </a:p>
          <a:p>
            <a:pPr marL="0" lvl="0" indent="0" algn="l" rtl="0">
              <a:spcBef>
                <a:spcPts val="0"/>
              </a:spcBef>
              <a:spcAft>
                <a:spcPts val="0"/>
              </a:spcAft>
              <a:buNone/>
            </a:pPr>
            <a:r>
              <a:rPr lang="en">
                <a:solidFill>
                  <a:schemeClr val="dk1"/>
                </a:solidFill>
              </a:rPr>
              <a:t>open-weight and offline, good performance metrics, must be fine-tuned with instruction dataset, well-documented on the format of dataset and input required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2"/>
        <p:cNvGrpSpPr/>
        <p:nvPr/>
      </p:nvGrpSpPr>
      <p:grpSpPr>
        <a:xfrm>
          <a:off x="0" y="0"/>
          <a:ext cx="0" cy="0"/>
          <a:chOff x="0" y="0"/>
          <a:chExt cx="0" cy="0"/>
        </a:xfrm>
      </p:grpSpPr>
      <p:sp>
        <p:nvSpPr>
          <p:cNvPr id="523" name="Google Shape;523;g2de5f7782c2_0_9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4" name="Google Shape;524;g2de5f7782c2_0_9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i="1">
              <a:solidFill>
                <a:srgbClr val="595959"/>
              </a:solidFill>
            </a:endParaRPr>
          </a:p>
          <a:p>
            <a:pPr marL="0" lvl="0" indent="0" algn="l" rtl="0">
              <a:spcBef>
                <a:spcPts val="0"/>
              </a:spcBef>
              <a:spcAft>
                <a:spcPts val="0"/>
              </a:spcAft>
              <a:buNone/>
            </a:pPr>
            <a:r>
              <a:rPr lang="en">
                <a:solidFill>
                  <a:schemeClr val="dk1"/>
                </a:solidFill>
              </a:rPr>
              <a:t>open-weight and offline, good performance metrics, must be fine-tuned with instruction dataset, well-documented on the format of dataset and input required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0"/>
        <p:cNvGrpSpPr/>
        <p:nvPr/>
      </p:nvGrpSpPr>
      <p:grpSpPr>
        <a:xfrm>
          <a:off x="0" y="0"/>
          <a:ext cx="0" cy="0"/>
          <a:chOff x="0" y="0"/>
          <a:chExt cx="0" cy="0"/>
        </a:xfrm>
      </p:grpSpPr>
      <p:sp>
        <p:nvSpPr>
          <p:cNvPr id="571" name="Google Shape;571;g271f93c69aa_0_7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2" name="Google Shape;572;g271f93c69aa_0_7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264553988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0"/>
        <p:cNvGrpSpPr/>
        <p:nvPr/>
      </p:nvGrpSpPr>
      <p:grpSpPr>
        <a:xfrm>
          <a:off x="0" y="0"/>
          <a:ext cx="0" cy="0"/>
          <a:chOff x="0" y="0"/>
          <a:chExt cx="0" cy="0"/>
        </a:xfrm>
      </p:grpSpPr>
      <p:sp>
        <p:nvSpPr>
          <p:cNvPr id="571" name="Google Shape;571;g271f93c69aa_0_7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2" name="Google Shape;572;g271f93c69aa_0_7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24481812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0"/>
        <p:cNvGrpSpPr/>
        <p:nvPr/>
      </p:nvGrpSpPr>
      <p:grpSpPr>
        <a:xfrm>
          <a:off x="0" y="0"/>
          <a:ext cx="0" cy="0"/>
          <a:chOff x="0" y="0"/>
          <a:chExt cx="0" cy="0"/>
        </a:xfrm>
      </p:grpSpPr>
      <p:sp>
        <p:nvSpPr>
          <p:cNvPr id="571" name="Google Shape;571;g271f93c69aa_0_7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2" name="Google Shape;572;g271f93c69aa_0_7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173153304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0"/>
        <p:cNvGrpSpPr/>
        <p:nvPr/>
      </p:nvGrpSpPr>
      <p:grpSpPr>
        <a:xfrm>
          <a:off x="0" y="0"/>
          <a:ext cx="0" cy="0"/>
          <a:chOff x="0" y="0"/>
          <a:chExt cx="0" cy="0"/>
        </a:xfrm>
      </p:grpSpPr>
      <p:sp>
        <p:nvSpPr>
          <p:cNvPr id="571" name="Google Shape;571;g271f93c69aa_0_7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2" name="Google Shape;572;g271f93c69aa_0_7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374156627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0"/>
        <p:cNvGrpSpPr/>
        <p:nvPr/>
      </p:nvGrpSpPr>
      <p:grpSpPr>
        <a:xfrm>
          <a:off x="0" y="0"/>
          <a:ext cx="0" cy="0"/>
          <a:chOff x="0" y="0"/>
          <a:chExt cx="0" cy="0"/>
        </a:xfrm>
      </p:grpSpPr>
      <p:sp>
        <p:nvSpPr>
          <p:cNvPr id="571" name="Google Shape;571;g271f93c69aa_0_7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2" name="Google Shape;572;g271f93c69aa_0_7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21480717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g271f93c69aa_0_4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271f93c69aa_0_4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0"/>
        <p:cNvGrpSpPr/>
        <p:nvPr/>
      </p:nvGrpSpPr>
      <p:grpSpPr>
        <a:xfrm>
          <a:off x="0" y="0"/>
          <a:ext cx="0" cy="0"/>
          <a:chOff x="0" y="0"/>
          <a:chExt cx="0" cy="0"/>
        </a:xfrm>
      </p:grpSpPr>
      <p:sp>
        <p:nvSpPr>
          <p:cNvPr id="571" name="Google Shape;571;g271f93c69aa_0_7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2" name="Google Shape;572;g271f93c69aa_0_7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284522766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0"/>
        <p:cNvGrpSpPr/>
        <p:nvPr/>
      </p:nvGrpSpPr>
      <p:grpSpPr>
        <a:xfrm>
          <a:off x="0" y="0"/>
          <a:ext cx="0" cy="0"/>
          <a:chOff x="0" y="0"/>
          <a:chExt cx="0" cy="0"/>
        </a:xfrm>
      </p:grpSpPr>
      <p:sp>
        <p:nvSpPr>
          <p:cNvPr id="571" name="Google Shape;571;g271f93c69aa_0_7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2" name="Google Shape;572;g271f93c69aa_0_7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354011592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0"/>
        <p:cNvGrpSpPr/>
        <p:nvPr/>
      </p:nvGrpSpPr>
      <p:grpSpPr>
        <a:xfrm>
          <a:off x="0" y="0"/>
          <a:ext cx="0" cy="0"/>
          <a:chOff x="0" y="0"/>
          <a:chExt cx="0" cy="0"/>
        </a:xfrm>
      </p:grpSpPr>
      <p:sp>
        <p:nvSpPr>
          <p:cNvPr id="571" name="Google Shape;571;g271f93c69aa_0_7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2" name="Google Shape;572;g271f93c69aa_0_7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310988620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0"/>
        <p:cNvGrpSpPr/>
        <p:nvPr/>
      </p:nvGrpSpPr>
      <p:grpSpPr>
        <a:xfrm>
          <a:off x="0" y="0"/>
          <a:ext cx="0" cy="0"/>
          <a:chOff x="0" y="0"/>
          <a:chExt cx="0" cy="0"/>
        </a:xfrm>
      </p:grpSpPr>
      <p:sp>
        <p:nvSpPr>
          <p:cNvPr id="571" name="Google Shape;571;g271f93c69aa_0_7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2" name="Google Shape;572;g271f93c69aa_0_7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240693590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0"/>
        <p:cNvGrpSpPr/>
        <p:nvPr/>
      </p:nvGrpSpPr>
      <p:grpSpPr>
        <a:xfrm>
          <a:off x="0" y="0"/>
          <a:ext cx="0" cy="0"/>
          <a:chOff x="0" y="0"/>
          <a:chExt cx="0" cy="0"/>
        </a:xfrm>
      </p:grpSpPr>
      <p:sp>
        <p:nvSpPr>
          <p:cNvPr id="571" name="Google Shape;571;g271f93c69aa_0_7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2" name="Google Shape;572;g271f93c69aa_0_7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52591031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g271f93c69aa_0_4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271f93c69aa_0_4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7300370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0"/>
        <p:cNvGrpSpPr/>
        <p:nvPr/>
      </p:nvGrpSpPr>
      <p:grpSpPr>
        <a:xfrm>
          <a:off x="0" y="0"/>
          <a:ext cx="0" cy="0"/>
          <a:chOff x="0" y="0"/>
          <a:chExt cx="0" cy="0"/>
        </a:xfrm>
      </p:grpSpPr>
      <p:sp>
        <p:nvSpPr>
          <p:cNvPr id="571" name="Google Shape;571;g271f93c69aa_0_7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2" name="Google Shape;572;g271f93c69aa_0_7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118450555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0"/>
        <p:cNvGrpSpPr/>
        <p:nvPr/>
      </p:nvGrpSpPr>
      <p:grpSpPr>
        <a:xfrm>
          <a:off x="0" y="0"/>
          <a:ext cx="0" cy="0"/>
          <a:chOff x="0" y="0"/>
          <a:chExt cx="0" cy="0"/>
        </a:xfrm>
      </p:grpSpPr>
      <p:sp>
        <p:nvSpPr>
          <p:cNvPr id="571" name="Google Shape;571;g271f93c69aa_0_7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2" name="Google Shape;572;g271f93c69aa_0_7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379603853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0"/>
        <p:cNvGrpSpPr/>
        <p:nvPr/>
      </p:nvGrpSpPr>
      <p:grpSpPr>
        <a:xfrm>
          <a:off x="0" y="0"/>
          <a:ext cx="0" cy="0"/>
          <a:chOff x="0" y="0"/>
          <a:chExt cx="0" cy="0"/>
        </a:xfrm>
      </p:grpSpPr>
      <p:sp>
        <p:nvSpPr>
          <p:cNvPr id="571" name="Google Shape;571;g271f93c69aa_0_7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2" name="Google Shape;572;g271f93c69aa_0_7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27234856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0"/>
        <p:cNvGrpSpPr/>
        <p:nvPr/>
      </p:nvGrpSpPr>
      <p:grpSpPr>
        <a:xfrm>
          <a:off x="0" y="0"/>
          <a:ext cx="0" cy="0"/>
          <a:chOff x="0" y="0"/>
          <a:chExt cx="0" cy="0"/>
        </a:xfrm>
      </p:grpSpPr>
      <p:sp>
        <p:nvSpPr>
          <p:cNvPr id="571" name="Google Shape;571;g271f93c69aa_0_7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2" name="Google Shape;572;g271f93c69aa_0_7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5863368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g271f93c69aa_0_6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8" name="Google Shape;418;g271f93c69aa_0_6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0097303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2"/>
        <p:cNvGrpSpPr/>
        <p:nvPr/>
      </p:nvGrpSpPr>
      <p:grpSpPr>
        <a:xfrm>
          <a:off x="0" y="0"/>
          <a:ext cx="0" cy="0"/>
          <a:chOff x="0" y="0"/>
          <a:chExt cx="0" cy="0"/>
        </a:xfrm>
      </p:grpSpPr>
      <p:sp>
        <p:nvSpPr>
          <p:cNvPr id="523" name="Google Shape;523;g2de5f7782c2_0_9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4" name="Google Shape;524;g2de5f7782c2_0_9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i="1">
              <a:solidFill>
                <a:srgbClr val="595959"/>
              </a:solidFill>
            </a:endParaRPr>
          </a:p>
          <a:p>
            <a:pPr marL="0" lvl="0" indent="0" algn="l" rtl="0">
              <a:spcBef>
                <a:spcPts val="0"/>
              </a:spcBef>
              <a:spcAft>
                <a:spcPts val="0"/>
              </a:spcAft>
              <a:buNone/>
            </a:pPr>
            <a:r>
              <a:rPr lang="en">
                <a:solidFill>
                  <a:schemeClr val="dk1"/>
                </a:solidFill>
              </a:rPr>
              <a:t>open-weight and offline, good performance metrics, must be fine-tuned with instruction dataset, well-documented on the format of dataset and input required </a:t>
            </a:r>
            <a:endParaRPr/>
          </a:p>
        </p:txBody>
      </p:sp>
    </p:spTree>
    <p:extLst>
      <p:ext uri="{BB962C8B-B14F-4D97-AF65-F5344CB8AC3E}">
        <p14:creationId xmlns:p14="http://schemas.microsoft.com/office/powerpoint/2010/main" val="384016256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0"/>
        <p:cNvGrpSpPr/>
        <p:nvPr/>
      </p:nvGrpSpPr>
      <p:grpSpPr>
        <a:xfrm>
          <a:off x="0" y="0"/>
          <a:ext cx="0" cy="0"/>
          <a:chOff x="0" y="0"/>
          <a:chExt cx="0" cy="0"/>
        </a:xfrm>
      </p:grpSpPr>
      <p:sp>
        <p:nvSpPr>
          <p:cNvPr id="571" name="Google Shape;571;g271f93c69aa_0_7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2" name="Google Shape;572;g271f93c69aa_0_7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9812653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g271f93c69aa_0_6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8" name="Google Shape;418;g271f93c69aa_0_6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2362277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g271f93c69aa_0_6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8" name="Google Shape;418;g271f93c69aa_0_6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643877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g271f93c69aa_0_6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8" name="Google Shape;418;g271f93c69aa_0_6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6238507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0"/>
        <p:cNvGrpSpPr/>
        <p:nvPr/>
      </p:nvGrpSpPr>
      <p:grpSpPr>
        <a:xfrm>
          <a:off x="0" y="0"/>
          <a:ext cx="0" cy="0"/>
          <a:chOff x="0" y="0"/>
          <a:chExt cx="0" cy="0"/>
        </a:xfrm>
      </p:grpSpPr>
      <p:sp>
        <p:nvSpPr>
          <p:cNvPr id="571" name="Google Shape;571;g271f93c69aa_0_7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2" name="Google Shape;572;g271f93c69aa_0_7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693256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0"/>
        <p:cNvGrpSpPr/>
        <p:nvPr/>
      </p:nvGrpSpPr>
      <p:grpSpPr>
        <a:xfrm>
          <a:off x="0" y="0"/>
          <a:ext cx="0" cy="0"/>
          <a:chOff x="0" y="0"/>
          <a:chExt cx="0" cy="0"/>
        </a:xfrm>
      </p:grpSpPr>
      <p:sp>
        <p:nvSpPr>
          <p:cNvPr id="571" name="Google Shape;571;g271f93c69aa_0_7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2" name="Google Shape;572;g271f93c69aa_0_7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719847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s://bit.ly/3A1uf1Q" TargetMode="External"/><Relationship Id="rId1" Type="http://schemas.openxmlformats.org/officeDocument/2006/relationships/slideMaster" Target="../slideMasters/slideMaster3.xml"/><Relationship Id="rId4" Type="http://schemas.openxmlformats.org/officeDocument/2006/relationships/hyperlink" Target="http://bit.ly/2TtBDfr" TargetMode="Externa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F5C529-69DE-5BB9-B0B8-71DBECBDE54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SG"/>
          </a:p>
        </p:txBody>
      </p:sp>
      <p:sp>
        <p:nvSpPr>
          <p:cNvPr id="3" name="Subtitle 2">
            <a:extLst>
              <a:ext uri="{FF2B5EF4-FFF2-40B4-BE49-F238E27FC236}">
                <a16:creationId xmlns:a16="http://schemas.microsoft.com/office/drawing/2014/main" id="{69C1712C-0871-0E85-2D92-FDF77496493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SG"/>
          </a:p>
        </p:txBody>
      </p:sp>
      <p:sp>
        <p:nvSpPr>
          <p:cNvPr id="4" name="Date Placeholder 3">
            <a:extLst>
              <a:ext uri="{FF2B5EF4-FFF2-40B4-BE49-F238E27FC236}">
                <a16:creationId xmlns:a16="http://schemas.microsoft.com/office/drawing/2014/main" id="{9349DF87-B9C4-BEE7-D1F9-A73EE1656A6F}"/>
              </a:ext>
            </a:extLst>
          </p:cNvPr>
          <p:cNvSpPr>
            <a:spLocks noGrp="1"/>
          </p:cNvSpPr>
          <p:nvPr>
            <p:ph type="dt" sz="half" idx="10"/>
          </p:nvPr>
        </p:nvSpPr>
        <p:spPr/>
        <p:txBody>
          <a:bodyPr/>
          <a:lstStyle/>
          <a:p>
            <a:fld id="{785008F0-F86E-4A0E-83A2-665EC7BF062A}" type="datetimeFigureOut">
              <a:rPr lang="en-SG" smtClean="0"/>
              <a:t>19/6/2024</a:t>
            </a:fld>
            <a:endParaRPr lang="en-SG"/>
          </a:p>
        </p:txBody>
      </p:sp>
      <p:sp>
        <p:nvSpPr>
          <p:cNvPr id="5" name="Footer Placeholder 4">
            <a:extLst>
              <a:ext uri="{FF2B5EF4-FFF2-40B4-BE49-F238E27FC236}">
                <a16:creationId xmlns:a16="http://schemas.microsoft.com/office/drawing/2014/main" id="{374E3581-D5B4-0C25-4579-8FE2D254D38B}"/>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6B3CA582-5669-9251-83AB-05E84720C8B5}"/>
              </a:ext>
            </a:extLst>
          </p:cNvPr>
          <p:cNvSpPr>
            <a:spLocks noGrp="1"/>
          </p:cNvSpPr>
          <p:nvPr>
            <p:ph type="sldNum" sz="quarter" idx="12"/>
          </p:nvPr>
        </p:nvSpPr>
        <p:spPr/>
        <p:txBody>
          <a:bodyPr/>
          <a:lstStyle/>
          <a:p>
            <a:fld id="{D9B19596-DF6D-4906-8CF9-1D35159161E8}" type="slidenum">
              <a:rPr lang="en-SG" smtClean="0"/>
              <a:t>‹#›</a:t>
            </a:fld>
            <a:endParaRPr lang="en-SG"/>
          </a:p>
        </p:txBody>
      </p:sp>
    </p:spTree>
    <p:extLst>
      <p:ext uri="{BB962C8B-B14F-4D97-AF65-F5344CB8AC3E}">
        <p14:creationId xmlns:p14="http://schemas.microsoft.com/office/powerpoint/2010/main" val="698448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88BB60-E513-C6D5-B566-83E2F1851881}"/>
              </a:ext>
            </a:extLst>
          </p:cNvPr>
          <p:cNvSpPr>
            <a:spLocks noGrp="1"/>
          </p:cNvSpPr>
          <p:nvPr>
            <p:ph type="title"/>
          </p:nvPr>
        </p:nvSpPr>
        <p:spPr/>
        <p:txBody>
          <a:bodyPr/>
          <a:lstStyle/>
          <a:p>
            <a:r>
              <a:rPr lang="en-US"/>
              <a:t>Click to edit Master title style</a:t>
            </a:r>
            <a:endParaRPr lang="en-SG"/>
          </a:p>
        </p:txBody>
      </p:sp>
      <p:sp>
        <p:nvSpPr>
          <p:cNvPr id="3" name="Vertical Text Placeholder 2">
            <a:extLst>
              <a:ext uri="{FF2B5EF4-FFF2-40B4-BE49-F238E27FC236}">
                <a16:creationId xmlns:a16="http://schemas.microsoft.com/office/drawing/2014/main" id="{512F2D3F-7137-23D0-A518-DA516A990CA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E3FF797D-8458-95AA-E2F9-65167415987A}"/>
              </a:ext>
            </a:extLst>
          </p:cNvPr>
          <p:cNvSpPr>
            <a:spLocks noGrp="1"/>
          </p:cNvSpPr>
          <p:nvPr>
            <p:ph type="dt" sz="half" idx="10"/>
          </p:nvPr>
        </p:nvSpPr>
        <p:spPr/>
        <p:txBody>
          <a:bodyPr/>
          <a:lstStyle/>
          <a:p>
            <a:fld id="{785008F0-F86E-4A0E-83A2-665EC7BF062A}" type="datetimeFigureOut">
              <a:rPr lang="en-SG" smtClean="0"/>
              <a:t>19/6/2024</a:t>
            </a:fld>
            <a:endParaRPr lang="en-SG"/>
          </a:p>
        </p:txBody>
      </p:sp>
      <p:sp>
        <p:nvSpPr>
          <p:cNvPr id="5" name="Footer Placeholder 4">
            <a:extLst>
              <a:ext uri="{FF2B5EF4-FFF2-40B4-BE49-F238E27FC236}">
                <a16:creationId xmlns:a16="http://schemas.microsoft.com/office/drawing/2014/main" id="{E1D2194C-4870-EAD7-6E79-E2CD3518A291}"/>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95A9D70F-87B4-42D0-A6C2-9237D2F7BAD6}"/>
              </a:ext>
            </a:extLst>
          </p:cNvPr>
          <p:cNvSpPr>
            <a:spLocks noGrp="1"/>
          </p:cNvSpPr>
          <p:nvPr>
            <p:ph type="sldNum" sz="quarter" idx="12"/>
          </p:nvPr>
        </p:nvSpPr>
        <p:spPr/>
        <p:txBody>
          <a:bodyPr/>
          <a:lstStyle/>
          <a:p>
            <a:fld id="{D9B19596-DF6D-4906-8CF9-1D35159161E8}" type="slidenum">
              <a:rPr lang="en-SG" smtClean="0"/>
              <a:t>‹#›</a:t>
            </a:fld>
            <a:endParaRPr lang="en-SG"/>
          </a:p>
        </p:txBody>
      </p:sp>
    </p:spTree>
    <p:extLst>
      <p:ext uri="{BB962C8B-B14F-4D97-AF65-F5344CB8AC3E}">
        <p14:creationId xmlns:p14="http://schemas.microsoft.com/office/powerpoint/2010/main" val="35512415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0C34234-08A2-B5C1-28C9-22D9426D77DF}"/>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SG"/>
          </a:p>
        </p:txBody>
      </p:sp>
      <p:sp>
        <p:nvSpPr>
          <p:cNvPr id="3" name="Vertical Text Placeholder 2">
            <a:extLst>
              <a:ext uri="{FF2B5EF4-FFF2-40B4-BE49-F238E27FC236}">
                <a16:creationId xmlns:a16="http://schemas.microsoft.com/office/drawing/2014/main" id="{D3DB781D-2E42-FC04-4839-DD332246A1A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472385D0-43E6-35D0-97F3-290E2C421575}"/>
              </a:ext>
            </a:extLst>
          </p:cNvPr>
          <p:cNvSpPr>
            <a:spLocks noGrp="1"/>
          </p:cNvSpPr>
          <p:nvPr>
            <p:ph type="dt" sz="half" idx="10"/>
          </p:nvPr>
        </p:nvSpPr>
        <p:spPr/>
        <p:txBody>
          <a:bodyPr/>
          <a:lstStyle/>
          <a:p>
            <a:fld id="{785008F0-F86E-4A0E-83A2-665EC7BF062A}" type="datetimeFigureOut">
              <a:rPr lang="en-SG" smtClean="0"/>
              <a:t>19/6/2024</a:t>
            </a:fld>
            <a:endParaRPr lang="en-SG"/>
          </a:p>
        </p:txBody>
      </p:sp>
      <p:sp>
        <p:nvSpPr>
          <p:cNvPr id="5" name="Footer Placeholder 4">
            <a:extLst>
              <a:ext uri="{FF2B5EF4-FFF2-40B4-BE49-F238E27FC236}">
                <a16:creationId xmlns:a16="http://schemas.microsoft.com/office/drawing/2014/main" id="{1546B067-7F3B-9BA8-54EF-C2DB837CA077}"/>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A046683D-24B5-76FC-3E5E-7FD533184960}"/>
              </a:ext>
            </a:extLst>
          </p:cNvPr>
          <p:cNvSpPr>
            <a:spLocks noGrp="1"/>
          </p:cNvSpPr>
          <p:nvPr>
            <p:ph type="sldNum" sz="quarter" idx="12"/>
          </p:nvPr>
        </p:nvSpPr>
        <p:spPr/>
        <p:txBody>
          <a:bodyPr/>
          <a:lstStyle/>
          <a:p>
            <a:fld id="{D9B19596-DF6D-4906-8CF9-1D35159161E8}" type="slidenum">
              <a:rPr lang="en-SG" smtClean="0"/>
              <a:t>‹#›</a:t>
            </a:fld>
            <a:endParaRPr lang="en-SG"/>
          </a:p>
        </p:txBody>
      </p:sp>
    </p:spTree>
    <p:extLst>
      <p:ext uri="{BB962C8B-B14F-4D97-AF65-F5344CB8AC3E}">
        <p14:creationId xmlns:p14="http://schemas.microsoft.com/office/powerpoint/2010/main" val="9987973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2774233" y="2250200"/>
            <a:ext cx="8466800" cy="1908000"/>
          </a:xfrm>
          <a:prstGeom prst="rect">
            <a:avLst/>
          </a:prstGeom>
        </p:spPr>
        <p:txBody>
          <a:bodyPr spcFirstLastPara="1" wrap="square" lIns="91425" tIns="91425" rIns="91425" bIns="91425" anchor="b" anchorCtr="0">
            <a:noAutofit/>
          </a:bodyPr>
          <a:lstStyle>
            <a:lvl1pPr lvl="0">
              <a:lnSpc>
                <a:spcPct val="80000"/>
              </a:lnSpc>
              <a:spcBef>
                <a:spcPts val="0"/>
              </a:spcBef>
              <a:spcAft>
                <a:spcPts val="0"/>
              </a:spcAft>
              <a:buClr>
                <a:srgbClr val="191919"/>
              </a:buClr>
              <a:buSzPts val="5200"/>
              <a:buNone/>
              <a:defRPr sz="6400"/>
            </a:lvl1pPr>
            <a:lvl2pPr lvl="1" algn="ctr">
              <a:spcBef>
                <a:spcPts val="0"/>
              </a:spcBef>
              <a:spcAft>
                <a:spcPts val="0"/>
              </a:spcAft>
              <a:buClr>
                <a:srgbClr val="191919"/>
              </a:buClr>
              <a:buSzPts val="5200"/>
              <a:buNone/>
              <a:defRPr sz="6933">
                <a:solidFill>
                  <a:srgbClr val="191919"/>
                </a:solidFill>
              </a:defRPr>
            </a:lvl2pPr>
            <a:lvl3pPr lvl="2" algn="ctr">
              <a:spcBef>
                <a:spcPts val="0"/>
              </a:spcBef>
              <a:spcAft>
                <a:spcPts val="0"/>
              </a:spcAft>
              <a:buClr>
                <a:srgbClr val="191919"/>
              </a:buClr>
              <a:buSzPts val="5200"/>
              <a:buNone/>
              <a:defRPr sz="6933">
                <a:solidFill>
                  <a:srgbClr val="191919"/>
                </a:solidFill>
              </a:defRPr>
            </a:lvl3pPr>
            <a:lvl4pPr lvl="3" algn="ctr">
              <a:spcBef>
                <a:spcPts val="0"/>
              </a:spcBef>
              <a:spcAft>
                <a:spcPts val="0"/>
              </a:spcAft>
              <a:buClr>
                <a:srgbClr val="191919"/>
              </a:buClr>
              <a:buSzPts val="5200"/>
              <a:buNone/>
              <a:defRPr sz="6933">
                <a:solidFill>
                  <a:srgbClr val="191919"/>
                </a:solidFill>
              </a:defRPr>
            </a:lvl4pPr>
            <a:lvl5pPr lvl="4" algn="ctr">
              <a:spcBef>
                <a:spcPts val="0"/>
              </a:spcBef>
              <a:spcAft>
                <a:spcPts val="0"/>
              </a:spcAft>
              <a:buClr>
                <a:srgbClr val="191919"/>
              </a:buClr>
              <a:buSzPts val="5200"/>
              <a:buNone/>
              <a:defRPr sz="6933">
                <a:solidFill>
                  <a:srgbClr val="191919"/>
                </a:solidFill>
              </a:defRPr>
            </a:lvl5pPr>
            <a:lvl6pPr lvl="5" algn="ctr">
              <a:spcBef>
                <a:spcPts val="0"/>
              </a:spcBef>
              <a:spcAft>
                <a:spcPts val="0"/>
              </a:spcAft>
              <a:buClr>
                <a:srgbClr val="191919"/>
              </a:buClr>
              <a:buSzPts val="5200"/>
              <a:buNone/>
              <a:defRPr sz="6933">
                <a:solidFill>
                  <a:srgbClr val="191919"/>
                </a:solidFill>
              </a:defRPr>
            </a:lvl6pPr>
            <a:lvl7pPr lvl="6" algn="ctr">
              <a:spcBef>
                <a:spcPts val="0"/>
              </a:spcBef>
              <a:spcAft>
                <a:spcPts val="0"/>
              </a:spcAft>
              <a:buClr>
                <a:srgbClr val="191919"/>
              </a:buClr>
              <a:buSzPts val="5200"/>
              <a:buNone/>
              <a:defRPr sz="6933">
                <a:solidFill>
                  <a:srgbClr val="191919"/>
                </a:solidFill>
              </a:defRPr>
            </a:lvl7pPr>
            <a:lvl8pPr lvl="7" algn="ctr">
              <a:spcBef>
                <a:spcPts val="0"/>
              </a:spcBef>
              <a:spcAft>
                <a:spcPts val="0"/>
              </a:spcAft>
              <a:buClr>
                <a:srgbClr val="191919"/>
              </a:buClr>
              <a:buSzPts val="5200"/>
              <a:buNone/>
              <a:defRPr sz="6933">
                <a:solidFill>
                  <a:srgbClr val="191919"/>
                </a:solidFill>
              </a:defRPr>
            </a:lvl8pPr>
            <a:lvl9pPr lvl="8" algn="ctr">
              <a:spcBef>
                <a:spcPts val="0"/>
              </a:spcBef>
              <a:spcAft>
                <a:spcPts val="0"/>
              </a:spcAft>
              <a:buClr>
                <a:srgbClr val="191919"/>
              </a:buClr>
              <a:buSzPts val="5200"/>
              <a:buNone/>
              <a:defRPr sz="6933">
                <a:solidFill>
                  <a:srgbClr val="191919"/>
                </a:solidFill>
              </a:defRPr>
            </a:lvl9pPr>
          </a:lstStyle>
          <a:p>
            <a:endParaRPr/>
          </a:p>
        </p:txBody>
      </p:sp>
      <p:sp>
        <p:nvSpPr>
          <p:cNvPr id="10" name="Google Shape;10;p2"/>
          <p:cNvSpPr txBox="1">
            <a:spLocks noGrp="1"/>
          </p:cNvSpPr>
          <p:nvPr>
            <p:ph type="subTitle" idx="1"/>
          </p:nvPr>
        </p:nvSpPr>
        <p:spPr>
          <a:xfrm>
            <a:off x="2774233" y="4244000"/>
            <a:ext cx="8466800" cy="6344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200"/>
              <a:buNone/>
              <a:defRPr sz="2133">
                <a:solidFill>
                  <a:schemeClr val="dk1"/>
                </a:solidFill>
              </a:defRPr>
            </a:lvl1pPr>
            <a:lvl2pPr lvl="1" algn="ctr">
              <a:lnSpc>
                <a:spcPct val="100000"/>
              </a:lnSpc>
              <a:spcBef>
                <a:spcPts val="0"/>
              </a:spcBef>
              <a:spcAft>
                <a:spcPts val="0"/>
              </a:spcAft>
              <a:buSzPts val="1800"/>
              <a:buNone/>
              <a:defRPr sz="2400"/>
            </a:lvl2pPr>
            <a:lvl3pPr lvl="2" algn="ctr">
              <a:lnSpc>
                <a:spcPct val="100000"/>
              </a:lnSpc>
              <a:spcBef>
                <a:spcPts val="0"/>
              </a:spcBef>
              <a:spcAft>
                <a:spcPts val="0"/>
              </a:spcAft>
              <a:buSzPts val="1800"/>
              <a:buNone/>
              <a:defRPr sz="2400"/>
            </a:lvl3pPr>
            <a:lvl4pPr lvl="3" algn="ctr">
              <a:lnSpc>
                <a:spcPct val="100000"/>
              </a:lnSpc>
              <a:spcBef>
                <a:spcPts val="0"/>
              </a:spcBef>
              <a:spcAft>
                <a:spcPts val="0"/>
              </a:spcAft>
              <a:buSzPts val="1800"/>
              <a:buNone/>
              <a:defRPr sz="2400"/>
            </a:lvl4pPr>
            <a:lvl5pPr lvl="4" algn="ctr">
              <a:lnSpc>
                <a:spcPct val="100000"/>
              </a:lnSpc>
              <a:spcBef>
                <a:spcPts val="0"/>
              </a:spcBef>
              <a:spcAft>
                <a:spcPts val="0"/>
              </a:spcAft>
              <a:buSzPts val="1800"/>
              <a:buNone/>
              <a:defRPr sz="2400"/>
            </a:lvl5pPr>
            <a:lvl6pPr lvl="5" algn="ctr">
              <a:lnSpc>
                <a:spcPct val="100000"/>
              </a:lnSpc>
              <a:spcBef>
                <a:spcPts val="0"/>
              </a:spcBef>
              <a:spcAft>
                <a:spcPts val="0"/>
              </a:spcAft>
              <a:buSzPts val="1800"/>
              <a:buNone/>
              <a:defRPr sz="2400"/>
            </a:lvl6pPr>
            <a:lvl7pPr lvl="6" algn="ctr">
              <a:lnSpc>
                <a:spcPct val="100000"/>
              </a:lnSpc>
              <a:spcBef>
                <a:spcPts val="0"/>
              </a:spcBef>
              <a:spcAft>
                <a:spcPts val="0"/>
              </a:spcAft>
              <a:buSzPts val="1800"/>
              <a:buNone/>
              <a:defRPr sz="2400"/>
            </a:lvl7pPr>
            <a:lvl8pPr lvl="7" algn="ctr">
              <a:lnSpc>
                <a:spcPct val="100000"/>
              </a:lnSpc>
              <a:spcBef>
                <a:spcPts val="0"/>
              </a:spcBef>
              <a:spcAft>
                <a:spcPts val="0"/>
              </a:spcAft>
              <a:buSzPts val="1800"/>
              <a:buNone/>
              <a:defRPr sz="2400"/>
            </a:lvl8pPr>
            <a:lvl9pPr lvl="8" algn="ctr">
              <a:lnSpc>
                <a:spcPct val="100000"/>
              </a:lnSpc>
              <a:spcBef>
                <a:spcPts val="0"/>
              </a:spcBef>
              <a:spcAft>
                <a:spcPts val="0"/>
              </a:spcAft>
              <a:buSzPts val="1800"/>
              <a:buNone/>
              <a:defRPr sz="2400"/>
            </a:lvl9pPr>
          </a:lstStyle>
          <a:p>
            <a:endParaRPr/>
          </a:p>
        </p:txBody>
      </p:sp>
      <p:sp>
        <p:nvSpPr>
          <p:cNvPr id="11" name="Google Shape;11;p2"/>
          <p:cNvSpPr/>
          <p:nvPr/>
        </p:nvSpPr>
        <p:spPr>
          <a:xfrm>
            <a:off x="0" y="0"/>
            <a:ext cx="2295200" cy="6858000"/>
          </a:xfrm>
          <a:prstGeom prst="rect">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cxnSp>
        <p:nvCxnSpPr>
          <p:cNvPr id="12" name="Google Shape;12;p2"/>
          <p:cNvCxnSpPr/>
          <p:nvPr/>
        </p:nvCxnSpPr>
        <p:spPr>
          <a:xfrm>
            <a:off x="11574333" y="-47600"/>
            <a:ext cx="0" cy="6953200"/>
          </a:xfrm>
          <a:prstGeom prst="straightConnector1">
            <a:avLst/>
          </a:prstGeom>
          <a:noFill/>
          <a:ln w="9525" cap="flat" cmpd="sng">
            <a:solidFill>
              <a:schemeClr val="lt2"/>
            </a:solidFill>
            <a:prstDash val="solid"/>
            <a:round/>
            <a:headEnd type="none" w="med" len="med"/>
            <a:tailEnd type="none" w="med" len="med"/>
          </a:ln>
        </p:spPr>
      </p:cxnSp>
    </p:spTree>
    <p:extLst>
      <p:ext uri="{BB962C8B-B14F-4D97-AF65-F5344CB8AC3E}">
        <p14:creationId xmlns:p14="http://schemas.microsoft.com/office/powerpoint/2010/main" val="314745956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8"/>
        <p:cNvGrpSpPr/>
        <p:nvPr/>
      </p:nvGrpSpPr>
      <p:grpSpPr>
        <a:xfrm>
          <a:off x="0" y="0"/>
          <a:ext cx="0" cy="0"/>
          <a:chOff x="0" y="0"/>
          <a:chExt cx="0" cy="0"/>
        </a:xfrm>
      </p:grpSpPr>
      <p:sp>
        <p:nvSpPr>
          <p:cNvPr id="19" name="Google Shape;19;p4"/>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0" name="Google Shape;20;p4"/>
          <p:cNvSpPr txBox="1">
            <a:spLocks noGrp="1"/>
          </p:cNvSpPr>
          <p:nvPr>
            <p:ph type="body" idx="1"/>
          </p:nvPr>
        </p:nvSpPr>
        <p:spPr>
          <a:xfrm>
            <a:off x="960000" y="1356967"/>
            <a:ext cx="10272000" cy="4781600"/>
          </a:xfrm>
          <a:prstGeom prst="rect">
            <a:avLst/>
          </a:prstGeom>
        </p:spPr>
        <p:txBody>
          <a:bodyPr spcFirstLastPara="1" wrap="square" lIns="91425" tIns="91425" rIns="91425" bIns="91425" anchor="t" anchorCtr="0">
            <a:noAutofit/>
          </a:bodyPr>
          <a:lstStyle>
            <a:lvl1pPr marL="609585" lvl="0" indent="-406390" rtl="0">
              <a:lnSpc>
                <a:spcPct val="100000"/>
              </a:lnSpc>
              <a:spcBef>
                <a:spcPts val="0"/>
              </a:spcBef>
              <a:spcAft>
                <a:spcPts val="0"/>
              </a:spcAft>
              <a:buClr>
                <a:schemeClr val="dk2"/>
              </a:buClr>
              <a:buSzPts val="1200"/>
              <a:buFont typeface="Nunito Light"/>
              <a:buChar char="●"/>
              <a:defRPr/>
            </a:lvl1pPr>
            <a:lvl2pPr marL="1219170" lvl="1" indent="-406390" rtl="0">
              <a:lnSpc>
                <a:spcPct val="100000"/>
              </a:lnSpc>
              <a:spcBef>
                <a:spcPts val="0"/>
              </a:spcBef>
              <a:spcAft>
                <a:spcPts val="0"/>
              </a:spcAft>
              <a:buSzPts val="1200"/>
              <a:buFont typeface="Nunito Light"/>
              <a:buChar char="○"/>
              <a:defRPr/>
            </a:lvl2pPr>
            <a:lvl3pPr marL="1828754" lvl="2" indent="-406390" rtl="0">
              <a:lnSpc>
                <a:spcPct val="100000"/>
              </a:lnSpc>
              <a:spcBef>
                <a:spcPts val="0"/>
              </a:spcBef>
              <a:spcAft>
                <a:spcPts val="0"/>
              </a:spcAft>
              <a:buSzPts val="1200"/>
              <a:buFont typeface="Nunito Light"/>
              <a:buChar char="■"/>
              <a:defRPr/>
            </a:lvl3pPr>
            <a:lvl4pPr marL="2438339" lvl="3" indent="-406390" rtl="0">
              <a:lnSpc>
                <a:spcPct val="100000"/>
              </a:lnSpc>
              <a:spcBef>
                <a:spcPts val="0"/>
              </a:spcBef>
              <a:spcAft>
                <a:spcPts val="0"/>
              </a:spcAft>
              <a:buSzPts val="1200"/>
              <a:buFont typeface="Nunito Light"/>
              <a:buChar char="●"/>
              <a:defRPr/>
            </a:lvl4pPr>
            <a:lvl5pPr marL="3047924" lvl="4" indent="-406390" rtl="0">
              <a:lnSpc>
                <a:spcPct val="100000"/>
              </a:lnSpc>
              <a:spcBef>
                <a:spcPts val="0"/>
              </a:spcBef>
              <a:spcAft>
                <a:spcPts val="0"/>
              </a:spcAft>
              <a:buSzPts val="1200"/>
              <a:buFont typeface="Nunito Light"/>
              <a:buChar char="○"/>
              <a:defRPr/>
            </a:lvl5pPr>
            <a:lvl6pPr marL="3657509" lvl="5" indent="-406390" rtl="0">
              <a:lnSpc>
                <a:spcPct val="100000"/>
              </a:lnSpc>
              <a:spcBef>
                <a:spcPts val="0"/>
              </a:spcBef>
              <a:spcAft>
                <a:spcPts val="0"/>
              </a:spcAft>
              <a:buSzPts val="1200"/>
              <a:buFont typeface="Nunito Light"/>
              <a:buChar char="■"/>
              <a:defRPr/>
            </a:lvl6pPr>
            <a:lvl7pPr marL="4267093" lvl="6" indent="-406390" rtl="0">
              <a:lnSpc>
                <a:spcPct val="100000"/>
              </a:lnSpc>
              <a:spcBef>
                <a:spcPts val="0"/>
              </a:spcBef>
              <a:spcAft>
                <a:spcPts val="0"/>
              </a:spcAft>
              <a:buSzPts val="1200"/>
              <a:buFont typeface="Nunito Light"/>
              <a:buChar char="●"/>
              <a:defRPr/>
            </a:lvl7pPr>
            <a:lvl8pPr marL="4876678" lvl="7" indent="-406390" rtl="0">
              <a:lnSpc>
                <a:spcPct val="100000"/>
              </a:lnSpc>
              <a:spcBef>
                <a:spcPts val="0"/>
              </a:spcBef>
              <a:spcAft>
                <a:spcPts val="0"/>
              </a:spcAft>
              <a:buSzPts val="1200"/>
              <a:buFont typeface="Nunito Light"/>
              <a:buChar char="○"/>
              <a:defRPr/>
            </a:lvl8pPr>
            <a:lvl9pPr marL="5486263" lvl="8" indent="-406390" rtl="0">
              <a:lnSpc>
                <a:spcPct val="100000"/>
              </a:lnSpc>
              <a:spcBef>
                <a:spcPts val="0"/>
              </a:spcBef>
              <a:spcAft>
                <a:spcPts val="0"/>
              </a:spcAft>
              <a:buSzPts val="1200"/>
              <a:buFont typeface="Nunito Light"/>
              <a:buChar char="■"/>
              <a:defRPr/>
            </a:lvl9pPr>
          </a:lstStyle>
          <a:p>
            <a:endParaRPr/>
          </a:p>
        </p:txBody>
      </p:sp>
      <p:sp>
        <p:nvSpPr>
          <p:cNvPr id="21" name="Google Shape;21;p4"/>
          <p:cNvSpPr/>
          <p:nvPr/>
        </p:nvSpPr>
        <p:spPr>
          <a:xfrm>
            <a:off x="11792267" y="0"/>
            <a:ext cx="400000" cy="6858000"/>
          </a:xfrm>
          <a:prstGeom prst="rect">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cxnSp>
        <p:nvCxnSpPr>
          <p:cNvPr id="22" name="Google Shape;22;p4"/>
          <p:cNvCxnSpPr/>
          <p:nvPr/>
        </p:nvCxnSpPr>
        <p:spPr>
          <a:xfrm>
            <a:off x="278392" y="-47600"/>
            <a:ext cx="0" cy="6953200"/>
          </a:xfrm>
          <a:prstGeom prst="straightConnector1">
            <a:avLst/>
          </a:prstGeom>
          <a:noFill/>
          <a:ln w="9525" cap="flat" cmpd="sng">
            <a:solidFill>
              <a:schemeClr val="lt2"/>
            </a:solidFill>
            <a:prstDash val="solid"/>
            <a:round/>
            <a:headEnd type="none" w="med" len="med"/>
            <a:tailEnd type="none" w="med" len="med"/>
          </a:ln>
        </p:spPr>
      </p:cxnSp>
      <p:grpSp>
        <p:nvGrpSpPr>
          <p:cNvPr id="23" name="Google Shape;23;p4"/>
          <p:cNvGrpSpPr/>
          <p:nvPr/>
        </p:nvGrpSpPr>
        <p:grpSpPr>
          <a:xfrm flipH="1">
            <a:off x="-75033" y="6138667"/>
            <a:ext cx="10900400" cy="0"/>
            <a:chOff x="2220050" y="1547100"/>
            <a:chExt cx="8175300" cy="0"/>
          </a:xfrm>
        </p:grpSpPr>
        <p:cxnSp>
          <p:nvCxnSpPr>
            <p:cNvPr id="24" name="Google Shape;24;p4"/>
            <p:cNvCxnSpPr/>
            <p:nvPr/>
          </p:nvCxnSpPr>
          <p:spPr>
            <a:xfrm>
              <a:off x="2220050" y="1547100"/>
              <a:ext cx="464400" cy="0"/>
            </a:xfrm>
            <a:prstGeom prst="straightConnector1">
              <a:avLst/>
            </a:prstGeom>
            <a:noFill/>
            <a:ln w="114300" cap="flat" cmpd="sng">
              <a:solidFill>
                <a:schemeClr val="dk1"/>
              </a:solidFill>
              <a:prstDash val="solid"/>
              <a:round/>
              <a:headEnd type="none" w="med" len="med"/>
              <a:tailEnd type="none" w="med" len="med"/>
            </a:ln>
          </p:spPr>
        </p:cxnSp>
        <p:cxnSp>
          <p:nvCxnSpPr>
            <p:cNvPr id="25" name="Google Shape;25;p4"/>
            <p:cNvCxnSpPr/>
            <p:nvPr/>
          </p:nvCxnSpPr>
          <p:spPr>
            <a:xfrm>
              <a:off x="2684450" y="1547100"/>
              <a:ext cx="7710900" cy="0"/>
            </a:xfrm>
            <a:prstGeom prst="straightConnector1">
              <a:avLst/>
            </a:prstGeom>
            <a:noFill/>
            <a:ln w="9525" cap="flat" cmpd="sng">
              <a:solidFill>
                <a:schemeClr val="dk1"/>
              </a:solidFill>
              <a:prstDash val="solid"/>
              <a:round/>
              <a:headEnd type="none" w="med" len="med"/>
              <a:tailEnd type="none" w="med" len="med"/>
            </a:ln>
          </p:spPr>
        </p:cxnSp>
      </p:grpSp>
    </p:spTree>
    <p:extLst>
      <p:ext uri="{BB962C8B-B14F-4D97-AF65-F5344CB8AC3E}">
        <p14:creationId xmlns:p14="http://schemas.microsoft.com/office/powerpoint/2010/main" val="144124797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6"/>
        <p:cNvGrpSpPr/>
        <p:nvPr/>
      </p:nvGrpSpPr>
      <p:grpSpPr>
        <a:xfrm>
          <a:off x="0" y="0"/>
          <a:ext cx="0" cy="0"/>
          <a:chOff x="0" y="0"/>
          <a:chExt cx="0" cy="0"/>
        </a:xfrm>
      </p:grpSpPr>
      <p:sp>
        <p:nvSpPr>
          <p:cNvPr id="27" name="Google Shape;27;p5"/>
          <p:cNvSpPr/>
          <p:nvPr/>
        </p:nvSpPr>
        <p:spPr>
          <a:xfrm>
            <a:off x="10368200" y="0"/>
            <a:ext cx="1824000" cy="6858000"/>
          </a:xfrm>
          <a:prstGeom prst="rect">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cxnSp>
        <p:nvCxnSpPr>
          <p:cNvPr id="28" name="Google Shape;28;p5"/>
          <p:cNvCxnSpPr/>
          <p:nvPr/>
        </p:nvCxnSpPr>
        <p:spPr>
          <a:xfrm>
            <a:off x="340825" y="-47600"/>
            <a:ext cx="0" cy="6953200"/>
          </a:xfrm>
          <a:prstGeom prst="straightConnector1">
            <a:avLst/>
          </a:prstGeom>
          <a:noFill/>
          <a:ln w="9525" cap="flat" cmpd="sng">
            <a:solidFill>
              <a:schemeClr val="lt2"/>
            </a:solidFill>
            <a:prstDash val="solid"/>
            <a:round/>
            <a:headEnd type="none" w="med" len="med"/>
            <a:tailEnd type="none" w="med" len="med"/>
          </a:ln>
        </p:spPr>
      </p:cxnSp>
      <p:sp>
        <p:nvSpPr>
          <p:cNvPr id="29" name="Google Shape;29;p5"/>
          <p:cNvSpPr txBox="1">
            <a:spLocks noGrp="1"/>
          </p:cNvSpPr>
          <p:nvPr>
            <p:ph type="title"/>
          </p:nvPr>
        </p:nvSpPr>
        <p:spPr>
          <a:xfrm>
            <a:off x="960000" y="593367"/>
            <a:ext cx="82216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0" name="Google Shape;30;p5"/>
          <p:cNvSpPr txBox="1">
            <a:spLocks noGrp="1"/>
          </p:cNvSpPr>
          <p:nvPr>
            <p:ph type="subTitle" idx="1"/>
          </p:nvPr>
        </p:nvSpPr>
        <p:spPr>
          <a:xfrm>
            <a:off x="5165175" y="2924195"/>
            <a:ext cx="4001200" cy="2340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1" name="Google Shape;31;p5"/>
          <p:cNvSpPr txBox="1">
            <a:spLocks noGrp="1"/>
          </p:cNvSpPr>
          <p:nvPr>
            <p:ph type="subTitle" idx="2"/>
          </p:nvPr>
        </p:nvSpPr>
        <p:spPr>
          <a:xfrm>
            <a:off x="960000" y="2924203"/>
            <a:ext cx="4001200" cy="2340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2" name="Google Shape;32;p5"/>
          <p:cNvSpPr txBox="1">
            <a:spLocks noGrp="1"/>
          </p:cNvSpPr>
          <p:nvPr>
            <p:ph type="subTitle" idx="3"/>
          </p:nvPr>
        </p:nvSpPr>
        <p:spPr>
          <a:xfrm>
            <a:off x="960000" y="1787833"/>
            <a:ext cx="4001200" cy="1116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None/>
              <a:defRPr sz="2667">
                <a:solidFill>
                  <a:schemeClr val="dk1"/>
                </a:solidFill>
              </a:defRPr>
            </a:lvl1pPr>
            <a:lvl2pPr lvl="1" algn="ctr" rtl="0">
              <a:lnSpc>
                <a:spcPct val="100000"/>
              </a:lnSpc>
              <a:spcBef>
                <a:spcPts val="0"/>
              </a:spcBef>
              <a:spcAft>
                <a:spcPts val="0"/>
              </a:spcAft>
              <a:buSzPts val="2400"/>
              <a:buNone/>
              <a:defRPr sz="3200"/>
            </a:lvl2pPr>
            <a:lvl3pPr lvl="2" algn="ctr" rtl="0">
              <a:lnSpc>
                <a:spcPct val="100000"/>
              </a:lnSpc>
              <a:spcBef>
                <a:spcPts val="0"/>
              </a:spcBef>
              <a:spcAft>
                <a:spcPts val="0"/>
              </a:spcAft>
              <a:buSzPts val="2400"/>
              <a:buNone/>
              <a:defRPr sz="3200"/>
            </a:lvl3pPr>
            <a:lvl4pPr lvl="3" algn="ctr" rtl="0">
              <a:lnSpc>
                <a:spcPct val="100000"/>
              </a:lnSpc>
              <a:spcBef>
                <a:spcPts val="0"/>
              </a:spcBef>
              <a:spcAft>
                <a:spcPts val="0"/>
              </a:spcAft>
              <a:buSzPts val="2400"/>
              <a:buNone/>
              <a:defRPr sz="3200"/>
            </a:lvl4pPr>
            <a:lvl5pPr lvl="4" algn="ctr" rtl="0">
              <a:lnSpc>
                <a:spcPct val="100000"/>
              </a:lnSpc>
              <a:spcBef>
                <a:spcPts val="0"/>
              </a:spcBef>
              <a:spcAft>
                <a:spcPts val="0"/>
              </a:spcAft>
              <a:buSzPts val="2400"/>
              <a:buNone/>
              <a:defRPr sz="3200"/>
            </a:lvl5pPr>
            <a:lvl6pPr lvl="5" algn="ctr" rtl="0">
              <a:lnSpc>
                <a:spcPct val="100000"/>
              </a:lnSpc>
              <a:spcBef>
                <a:spcPts val="0"/>
              </a:spcBef>
              <a:spcAft>
                <a:spcPts val="0"/>
              </a:spcAft>
              <a:buSzPts val="2400"/>
              <a:buNone/>
              <a:defRPr sz="3200"/>
            </a:lvl6pPr>
            <a:lvl7pPr lvl="6" algn="ctr" rtl="0">
              <a:lnSpc>
                <a:spcPct val="100000"/>
              </a:lnSpc>
              <a:spcBef>
                <a:spcPts val="0"/>
              </a:spcBef>
              <a:spcAft>
                <a:spcPts val="0"/>
              </a:spcAft>
              <a:buSzPts val="2400"/>
              <a:buNone/>
              <a:defRPr sz="3200"/>
            </a:lvl7pPr>
            <a:lvl8pPr lvl="7" algn="ctr" rtl="0">
              <a:lnSpc>
                <a:spcPct val="100000"/>
              </a:lnSpc>
              <a:spcBef>
                <a:spcPts val="0"/>
              </a:spcBef>
              <a:spcAft>
                <a:spcPts val="0"/>
              </a:spcAft>
              <a:buSzPts val="2400"/>
              <a:buNone/>
              <a:defRPr sz="3200"/>
            </a:lvl8pPr>
            <a:lvl9pPr lvl="8" algn="ctr" rtl="0">
              <a:lnSpc>
                <a:spcPct val="100000"/>
              </a:lnSpc>
              <a:spcBef>
                <a:spcPts val="0"/>
              </a:spcBef>
              <a:spcAft>
                <a:spcPts val="0"/>
              </a:spcAft>
              <a:buSzPts val="2400"/>
              <a:buNone/>
              <a:defRPr sz="3200"/>
            </a:lvl9pPr>
          </a:lstStyle>
          <a:p>
            <a:endParaRPr/>
          </a:p>
        </p:txBody>
      </p:sp>
      <p:sp>
        <p:nvSpPr>
          <p:cNvPr id="33" name="Google Shape;33;p5"/>
          <p:cNvSpPr txBox="1">
            <a:spLocks noGrp="1"/>
          </p:cNvSpPr>
          <p:nvPr>
            <p:ph type="subTitle" idx="4"/>
          </p:nvPr>
        </p:nvSpPr>
        <p:spPr>
          <a:xfrm>
            <a:off x="5165175" y="1787833"/>
            <a:ext cx="4001200" cy="1116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None/>
              <a:defRPr sz="2667">
                <a:solidFill>
                  <a:schemeClr val="dk1"/>
                </a:solidFill>
              </a:defRPr>
            </a:lvl1pPr>
            <a:lvl2pPr lvl="1" algn="ctr" rtl="0">
              <a:lnSpc>
                <a:spcPct val="100000"/>
              </a:lnSpc>
              <a:spcBef>
                <a:spcPts val="0"/>
              </a:spcBef>
              <a:spcAft>
                <a:spcPts val="0"/>
              </a:spcAft>
              <a:buSzPts val="2400"/>
              <a:buNone/>
              <a:defRPr sz="3200"/>
            </a:lvl2pPr>
            <a:lvl3pPr lvl="2" algn="ctr" rtl="0">
              <a:lnSpc>
                <a:spcPct val="100000"/>
              </a:lnSpc>
              <a:spcBef>
                <a:spcPts val="0"/>
              </a:spcBef>
              <a:spcAft>
                <a:spcPts val="0"/>
              </a:spcAft>
              <a:buSzPts val="2400"/>
              <a:buNone/>
              <a:defRPr sz="3200"/>
            </a:lvl3pPr>
            <a:lvl4pPr lvl="3" algn="ctr" rtl="0">
              <a:lnSpc>
                <a:spcPct val="100000"/>
              </a:lnSpc>
              <a:spcBef>
                <a:spcPts val="0"/>
              </a:spcBef>
              <a:spcAft>
                <a:spcPts val="0"/>
              </a:spcAft>
              <a:buSzPts val="2400"/>
              <a:buNone/>
              <a:defRPr sz="3200"/>
            </a:lvl4pPr>
            <a:lvl5pPr lvl="4" algn="ctr" rtl="0">
              <a:lnSpc>
                <a:spcPct val="100000"/>
              </a:lnSpc>
              <a:spcBef>
                <a:spcPts val="0"/>
              </a:spcBef>
              <a:spcAft>
                <a:spcPts val="0"/>
              </a:spcAft>
              <a:buSzPts val="2400"/>
              <a:buNone/>
              <a:defRPr sz="3200"/>
            </a:lvl5pPr>
            <a:lvl6pPr lvl="5" algn="ctr" rtl="0">
              <a:lnSpc>
                <a:spcPct val="100000"/>
              </a:lnSpc>
              <a:spcBef>
                <a:spcPts val="0"/>
              </a:spcBef>
              <a:spcAft>
                <a:spcPts val="0"/>
              </a:spcAft>
              <a:buSzPts val="2400"/>
              <a:buNone/>
              <a:defRPr sz="3200"/>
            </a:lvl6pPr>
            <a:lvl7pPr lvl="6" algn="ctr" rtl="0">
              <a:lnSpc>
                <a:spcPct val="100000"/>
              </a:lnSpc>
              <a:spcBef>
                <a:spcPts val="0"/>
              </a:spcBef>
              <a:spcAft>
                <a:spcPts val="0"/>
              </a:spcAft>
              <a:buSzPts val="2400"/>
              <a:buNone/>
              <a:defRPr sz="3200"/>
            </a:lvl7pPr>
            <a:lvl8pPr lvl="7" algn="ctr" rtl="0">
              <a:lnSpc>
                <a:spcPct val="100000"/>
              </a:lnSpc>
              <a:spcBef>
                <a:spcPts val="0"/>
              </a:spcBef>
              <a:spcAft>
                <a:spcPts val="0"/>
              </a:spcAft>
              <a:buSzPts val="2400"/>
              <a:buNone/>
              <a:defRPr sz="3200"/>
            </a:lvl8pPr>
            <a:lvl9pPr lvl="8" algn="ctr" rtl="0">
              <a:lnSpc>
                <a:spcPct val="100000"/>
              </a:lnSpc>
              <a:spcBef>
                <a:spcPts val="0"/>
              </a:spcBef>
              <a:spcAft>
                <a:spcPts val="0"/>
              </a:spcAft>
              <a:buSzPts val="2400"/>
              <a:buNone/>
              <a:defRPr sz="3200"/>
            </a:lvl9pPr>
          </a:lstStyle>
          <a:p>
            <a:endParaRPr/>
          </a:p>
        </p:txBody>
      </p:sp>
      <p:grpSp>
        <p:nvGrpSpPr>
          <p:cNvPr id="34" name="Google Shape;34;p5"/>
          <p:cNvGrpSpPr/>
          <p:nvPr/>
        </p:nvGrpSpPr>
        <p:grpSpPr>
          <a:xfrm flipH="1">
            <a:off x="-25033" y="6138667"/>
            <a:ext cx="9906000" cy="0"/>
            <a:chOff x="2220050" y="1547100"/>
            <a:chExt cx="7429500" cy="0"/>
          </a:xfrm>
        </p:grpSpPr>
        <p:cxnSp>
          <p:nvCxnSpPr>
            <p:cNvPr id="35" name="Google Shape;35;p5"/>
            <p:cNvCxnSpPr/>
            <p:nvPr/>
          </p:nvCxnSpPr>
          <p:spPr>
            <a:xfrm>
              <a:off x="2220050" y="1547100"/>
              <a:ext cx="464400" cy="0"/>
            </a:xfrm>
            <a:prstGeom prst="straightConnector1">
              <a:avLst/>
            </a:prstGeom>
            <a:noFill/>
            <a:ln w="114300" cap="flat" cmpd="sng">
              <a:solidFill>
                <a:schemeClr val="dk1"/>
              </a:solidFill>
              <a:prstDash val="solid"/>
              <a:round/>
              <a:headEnd type="none" w="med" len="med"/>
              <a:tailEnd type="none" w="med" len="med"/>
            </a:ln>
          </p:spPr>
        </p:cxnSp>
        <p:cxnSp>
          <p:nvCxnSpPr>
            <p:cNvPr id="36" name="Google Shape;36;p5"/>
            <p:cNvCxnSpPr/>
            <p:nvPr/>
          </p:nvCxnSpPr>
          <p:spPr>
            <a:xfrm>
              <a:off x="2684450" y="1547100"/>
              <a:ext cx="6965100" cy="0"/>
            </a:xfrm>
            <a:prstGeom prst="straightConnector1">
              <a:avLst/>
            </a:prstGeom>
            <a:noFill/>
            <a:ln w="9525" cap="flat" cmpd="sng">
              <a:solidFill>
                <a:schemeClr val="dk1"/>
              </a:solidFill>
              <a:prstDash val="solid"/>
              <a:round/>
              <a:headEnd type="none" w="med" len="med"/>
              <a:tailEnd type="none" w="med" len="med"/>
            </a:ln>
          </p:spPr>
        </p:cxnSp>
      </p:grpSp>
    </p:spTree>
    <p:extLst>
      <p:ext uri="{BB962C8B-B14F-4D97-AF65-F5344CB8AC3E}">
        <p14:creationId xmlns:p14="http://schemas.microsoft.com/office/powerpoint/2010/main" val="44953220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37"/>
        <p:cNvGrpSpPr/>
        <p:nvPr/>
      </p:nvGrpSpPr>
      <p:grpSpPr>
        <a:xfrm>
          <a:off x="0" y="0"/>
          <a:ext cx="0" cy="0"/>
          <a:chOff x="0" y="0"/>
          <a:chExt cx="0" cy="0"/>
        </a:xfrm>
      </p:grpSpPr>
      <p:sp>
        <p:nvSpPr>
          <p:cNvPr id="38" name="Google Shape;38;p6"/>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9" name="Google Shape;39;p6"/>
          <p:cNvSpPr/>
          <p:nvPr/>
        </p:nvSpPr>
        <p:spPr>
          <a:xfrm>
            <a:off x="11241033" y="0"/>
            <a:ext cx="951200" cy="6858000"/>
          </a:xfrm>
          <a:prstGeom prst="rect">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cxnSp>
        <p:nvCxnSpPr>
          <p:cNvPr id="40" name="Google Shape;40;p6"/>
          <p:cNvCxnSpPr/>
          <p:nvPr/>
        </p:nvCxnSpPr>
        <p:spPr>
          <a:xfrm>
            <a:off x="469100" y="-47600"/>
            <a:ext cx="0" cy="6953200"/>
          </a:xfrm>
          <a:prstGeom prst="straightConnector1">
            <a:avLst/>
          </a:prstGeom>
          <a:noFill/>
          <a:ln w="9525" cap="flat" cmpd="sng">
            <a:solidFill>
              <a:schemeClr val="lt2"/>
            </a:solidFill>
            <a:prstDash val="solid"/>
            <a:round/>
            <a:headEnd type="none" w="med" len="med"/>
            <a:tailEnd type="none" w="med" len="med"/>
          </a:ln>
        </p:spPr>
      </p:cxnSp>
      <p:grpSp>
        <p:nvGrpSpPr>
          <p:cNvPr id="41" name="Google Shape;41;p6"/>
          <p:cNvGrpSpPr/>
          <p:nvPr/>
        </p:nvGrpSpPr>
        <p:grpSpPr>
          <a:xfrm flipH="1">
            <a:off x="-112933" y="6534867"/>
            <a:ext cx="9406800" cy="0"/>
            <a:chOff x="2220050" y="1547100"/>
            <a:chExt cx="7055100" cy="0"/>
          </a:xfrm>
        </p:grpSpPr>
        <p:cxnSp>
          <p:nvCxnSpPr>
            <p:cNvPr id="42" name="Google Shape;42;p6"/>
            <p:cNvCxnSpPr/>
            <p:nvPr/>
          </p:nvCxnSpPr>
          <p:spPr>
            <a:xfrm>
              <a:off x="2220050" y="1547100"/>
              <a:ext cx="464400" cy="0"/>
            </a:xfrm>
            <a:prstGeom prst="straightConnector1">
              <a:avLst/>
            </a:prstGeom>
            <a:noFill/>
            <a:ln w="114300" cap="flat" cmpd="sng">
              <a:solidFill>
                <a:schemeClr val="dk1"/>
              </a:solidFill>
              <a:prstDash val="solid"/>
              <a:round/>
              <a:headEnd type="none" w="med" len="med"/>
              <a:tailEnd type="none" w="med" len="med"/>
            </a:ln>
          </p:spPr>
        </p:cxnSp>
        <p:cxnSp>
          <p:nvCxnSpPr>
            <p:cNvPr id="43" name="Google Shape;43;p6"/>
            <p:cNvCxnSpPr/>
            <p:nvPr/>
          </p:nvCxnSpPr>
          <p:spPr>
            <a:xfrm>
              <a:off x="2684450" y="1547100"/>
              <a:ext cx="6590700" cy="0"/>
            </a:xfrm>
            <a:prstGeom prst="straightConnector1">
              <a:avLst/>
            </a:prstGeom>
            <a:noFill/>
            <a:ln w="9525" cap="flat" cmpd="sng">
              <a:solidFill>
                <a:schemeClr val="dk1"/>
              </a:solidFill>
              <a:prstDash val="solid"/>
              <a:round/>
              <a:headEnd type="none" w="med" len="med"/>
              <a:tailEnd type="none" w="med" len="med"/>
            </a:ln>
          </p:spPr>
        </p:cxnSp>
      </p:grpSp>
    </p:spTree>
    <p:extLst>
      <p:ext uri="{BB962C8B-B14F-4D97-AF65-F5344CB8AC3E}">
        <p14:creationId xmlns:p14="http://schemas.microsoft.com/office/powerpoint/2010/main" val="374221651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44"/>
        <p:cNvGrpSpPr/>
        <p:nvPr/>
      </p:nvGrpSpPr>
      <p:grpSpPr>
        <a:xfrm>
          <a:off x="0" y="0"/>
          <a:ext cx="0" cy="0"/>
          <a:chOff x="0" y="0"/>
          <a:chExt cx="0" cy="0"/>
        </a:xfrm>
      </p:grpSpPr>
      <p:sp>
        <p:nvSpPr>
          <p:cNvPr id="45" name="Google Shape;45;p7"/>
          <p:cNvSpPr/>
          <p:nvPr/>
        </p:nvSpPr>
        <p:spPr>
          <a:xfrm>
            <a:off x="8669300" y="0"/>
            <a:ext cx="3522800" cy="6858000"/>
          </a:xfrm>
          <a:prstGeom prst="rect">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cxnSp>
        <p:nvCxnSpPr>
          <p:cNvPr id="46" name="Google Shape;46;p7"/>
          <p:cNvCxnSpPr/>
          <p:nvPr/>
        </p:nvCxnSpPr>
        <p:spPr>
          <a:xfrm>
            <a:off x="164300" y="-47600"/>
            <a:ext cx="0" cy="6953200"/>
          </a:xfrm>
          <a:prstGeom prst="straightConnector1">
            <a:avLst/>
          </a:prstGeom>
          <a:noFill/>
          <a:ln w="9525" cap="flat" cmpd="sng">
            <a:solidFill>
              <a:schemeClr val="lt2"/>
            </a:solidFill>
            <a:prstDash val="solid"/>
            <a:round/>
            <a:headEnd type="none" w="med" len="med"/>
            <a:tailEnd type="none" w="med" len="med"/>
          </a:ln>
        </p:spPr>
      </p:cxnSp>
      <p:sp>
        <p:nvSpPr>
          <p:cNvPr id="47" name="Google Shape;47;p7"/>
          <p:cNvSpPr txBox="1">
            <a:spLocks noGrp="1"/>
          </p:cNvSpPr>
          <p:nvPr>
            <p:ph type="subTitle" idx="1"/>
          </p:nvPr>
        </p:nvSpPr>
        <p:spPr>
          <a:xfrm>
            <a:off x="960000" y="1884484"/>
            <a:ext cx="7095200" cy="3566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2"/>
              </a:buClr>
              <a:buSzPts val="1200"/>
              <a:buChar char="●"/>
              <a:defRPr/>
            </a:lvl1pPr>
            <a:lvl2pPr lvl="1" algn="ctr" rtl="0">
              <a:lnSpc>
                <a:spcPct val="100000"/>
              </a:lnSpc>
              <a:spcBef>
                <a:spcPts val="1333"/>
              </a:spcBef>
              <a:spcAft>
                <a:spcPts val="0"/>
              </a:spcAft>
              <a:buClr>
                <a:srgbClr val="E76A28"/>
              </a:buClr>
              <a:buSzPts val="1200"/>
              <a:buChar char="○"/>
              <a:defRPr/>
            </a:lvl2pPr>
            <a:lvl3pPr lvl="2" algn="ctr" rtl="0">
              <a:lnSpc>
                <a:spcPct val="100000"/>
              </a:lnSpc>
              <a:spcBef>
                <a:spcPts val="2133"/>
              </a:spcBef>
              <a:spcAft>
                <a:spcPts val="0"/>
              </a:spcAft>
              <a:buClr>
                <a:srgbClr val="E76A28"/>
              </a:buClr>
              <a:buSzPts val="1200"/>
              <a:buChar char="■"/>
              <a:defRPr/>
            </a:lvl3pPr>
            <a:lvl4pPr lvl="3" algn="ctr" rtl="0">
              <a:lnSpc>
                <a:spcPct val="100000"/>
              </a:lnSpc>
              <a:spcBef>
                <a:spcPts val="2133"/>
              </a:spcBef>
              <a:spcAft>
                <a:spcPts val="0"/>
              </a:spcAft>
              <a:buClr>
                <a:srgbClr val="E76A28"/>
              </a:buClr>
              <a:buSzPts val="1200"/>
              <a:buChar char="●"/>
              <a:defRPr/>
            </a:lvl4pPr>
            <a:lvl5pPr lvl="4" algn="ctr" rtl="0">
              <a:lnSpc>
                <a:spcPct val="100000"/>
              </a:lnSpc>
              <a:spcBef>
                <a:spcPts val="2133"/>
              </a:spcBef>
              <a:spcAft>
                <a:spcPts val="0"/>
              </a:spcAft>
              <a:buClr>
                <a:srgbClr val="E76A28"/>
              </a:buClr>
              <a:buSzPts val="1200"/>
              <a:buChar char="○"/>
              <a:defRPr/>
            </a:lvl5pPr>
            <a:lvl6pPr lvl="5" algn="ctr" rtl="0">
              <a:lnSpc>
                <a:spcPct val="100000"/>
              </a:lnSpc>
              <a:spcBef>
                <a:spcPts val="2133"/>
              </a:spcBef>
              <a:spcAft>
                <a:spcPts val="0"/>
              </a:spcAft>
              <a:buClr>
                <a:srgbClr val="999999"/>
              </a:buClr>
              <a:buSzPts val="1200"/>
              <a:buChar char="■"/>
              <a:defRPr/>
            </a:lvl6pPr>
            <a:lvl7pPr lvl="6" algn="ctr" rtl="0">
              <a:lnSpc>
                <a:spcPct val="100000"/>
              </a:lnSpc>
              <a:spcBef>
                <a:spcPts val="2133"/>
              </a:spcBef>
              <a:spcAft>
                <a:spcPts val="0"/>
              </a:spcAft>
              <a:buClr>
                <a:srgbClr val="999999"/>
              </a:buClr>
              <a:buSzPts val="1200"/>
              <a:buChar char="●"/>
              <a:defRPr/>
            </a:lvl7pPr>
            <a:lvl8pPr lvl="7" algn="ctr" rtl="0">
              <a:lnSpc>
                <a:spcPct val="100000"/>
              </a:lnSpc>
              <a:spcBef>
                <a:spcPts val="2133"/>
              </a:spcBef>
              <a:spcAft>
                <a:spcPts val="0"/>
              </a:spcAft>
              <a:buClr>
                <a:srgbClr val="999999"/>
              </a:buClr>
              <a:buSzPts val="1200"/>
              <a:buChar char="○"/>
              <a:defRPr/>
            </a:lvl8pPr>
            <a:lvl9pPr lvl="8" algn="ctr" rtl="0">
              <a:lnSpc>
                <a:spcPct val="100000"/>
              </a:lnSpc>
              <a:spcBef>
                <a:spcPts val="2133"/>
              </a:spcBef>
              <a:spcAft>
                <a:spcPts val="2133"/>
              </a:spcAft>
              <a:buClr>
                <a:srgbClr val="999999"/>
              </a:buClr>
              <a:buSzPts val="1200"/>
              <a:buChar char="■"/>
              <a:defRPr/>
            </a:lvl9pPr>
          </a:lstStyle>
          <a:p>
            <a:endParaRPr/>
          </a:p>
        </p:txBody>
      </p:sp>
      <p:sp>
        <p:nvSpPr>
          <p:cNvPr id="48" name="Google Shape;48;p7"/>
          <p:cNvSpPr txBox="1">
            <a:spLocks noGrp="1"/>
          </p:cNvSpPr>
          <p:nvPr>
            <p:ph type="title"/>
          </p:nvPr>
        </p:nvSpPr>
        <p:spPr>
          <a:xfrm>
            <a:off x="960000" y="593367"/>
            <a:ext cx="70952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49" name="Google Shape;49;p7"/>
          <p:cNvGrpSpPr/>
          <p:nvPr/>
        </p:nvGrpSpPr>
        <p:grpSpPr>
          <a:xfrm flipH="1">
            <a:off x="-125033" y="6138667"/>
            <a:ext cx="5596400" cy="0"/>
            <a:chOff x="2220050" y="1547100"/>
            <a:chExt cx="4197300" cy="0"/>
          </a:xfrm>
        </p:grpSpPr>
        <p:cxnSp>
          <p:nvCxnSpPr>
            <p:cNvPr id="50" name="Google Shape;50;p7"/>
            <p:cNvCxnSpPr/>
            <p:nvPr/>
          </p:nvCxnSpPr>
          <p:spPr>
            <a:xfrm>
              <a:off x="2220050" y="1547100"/>
              <a:ext cx="464400" cy="0"/>
            </a:xfrm>
            <a:prstGeom prst="straightConnector1">
              <a:avLst/>
            </a:prstGeom>
            <a:noFill/>
            <a:ln w="114300" cap="flat" cmpd="sng">
              <a:solidFill>
                <a:schemeClr val="dk1"/>
              </a:solidFill>
              <a:prstDash val="solid"/>
              <a:round/>
              <a:headEnd type="none" w="med" len="med"/>
              <a:tailEnd type="none" w="med" len="med"/>
            </a:ln>
          </p:spPr>
        </p:cxnSp>
        <p:cxnSp>
          <p:nvCxnSpPr>
            <p:cNvPr id="51" name="Google Shape;51;p7"/>
            <p:cNvCxnSpPr/>
            <p:nvPr/>
          </p:nvCxnSpPr>
          <p:spPr>
            <a:xfrm>
              <a:off x="2684450" y="1547100"/>
              <a:ext cx="3732900" cy="0"/>
            </a:xfrm>
            <a:prstGeom prst="straightConnector1">
              <a:avLst/>
            </a:prstGeom>
            <a:noFill/>
            <a:ln w="9525" cap="flat" cmpd="sng">
              <a:solidFill>
                <a:schemeClr val="dk1"/>
              </a:solidFill>
              <a:prstDash val="solid"/>
              <a:round/>
              <a:headEnd type="none" w="med" len="med"/>
              <a:tailEnd type="none" w="med" len="med"/>
            </a:ln>
          </p:spPr>
        </p:cxnSp>
      </p:grpSp>
    </p:spTree>
    <p:extLst>
      <p:ext uri="{BB962C8B-B14F-4D97-AF65-F5344CB8AC3E}">
        <p14:creationId xmlns:p14="http://schemas.microsoft.com/office/powerpoint/2010/main" val="32839909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52"/>
        <p:cNvGrpSpPr/>
        <p:nvPr/>
      </p:nvGrpSpPr>
      <p:grpSpPr>
        <a:xfrm>
          <a:off x="0" y="0"/>
          <a:ext cx="0" cy="0"/>
          <a:chOff x="0" y="0"/>
          <a:chExt cx="0" cy="0"/>
        </a:xfrm>
      </p:grpSpPr>
      <p:sp>
        <p:nvSpPr>
          <p:cNvPr id="53" name="Google Shape;53;p8"/>
          <p:cNvSpPr txBox="1">
            <a:spLocks noGrp="1"/>
          </p:cNvSpPr>
          <p:nvPr>
            <p:ph type="title"/>
          </p:nvPr>
        </p:nvSpPr>
        <p:spPr>
          <a:xfrm>
            <a:off x="4605433" y="1742800"/>
            <a:ext cx="6010800" cy="3372400"/>
          </a:xfrm>
          <a:prstGeom prst="rect">
            <a:avLst/>
          </a:prstGeom>
        </p:spPr>
        <p:txBody>
          <a:bodyPr spcFirstLastPara="1" wrap="square" lIns="91425" tIns="91425" rIns="91425" bIns="91425" anchor="ctr" anchorCtr="0">
            <a:noAutofit/>
          </a:bodyPr>
          <a:lstStyle>
            <a:lvl1pPr lvl="0">
              <a:lnSpc>
                <a:spcPct val="80000"/>
              </a:lnSpc>
              <a:spcBef>
                <a:spcPts val="0"/>
              </a:spcBef>
              <a:spcAft>
                <a:spcPts val="0"/>
              </a:spcAft>
              <a:buSzPts val="4800"/>
              <a:buNone/>
              <a:defRPr sz="6400"/>
            </a:lvl1pPr>
            <a:lvl2pPr lvl="1">
              <a:spcBef>
                <a:spcPts val="0"/>
              </a:spcBef>
              <a:spcAft>
                <a:spcPts val="0"/>
              </a:spcAft>
              <a:buSzPts val="4800"/>
              <a:buNone/>
              <a:defRPr sz="6400"/>
            </a:lvl2pPr>
            <a:lvl3pPr lvl="2">
              <a:spcBef>
                <a:spcPts val="0"/>
              </a:spcBef>
              <a:spcAft>
                <a:spcPts val="0"/>
              </a:spcAft>
              <a:buSzPts val="4800"/>
              <a:buNone/>
              <a:defRPr sz="6400"/>
            </a:lvl3pPr>
            <a:lvl4pPr lvl="3">
              <a:spcBef>
                <a:spcPts val="0"/>
              </a:spcBef>
              <a:spcAft>
                <a:spcPts val="0"/>
              </a:spcAft>
              <a:buSzPts val="4800"/>
              <a:buNone/>
              <a:defRPr sz="6400"/>
            </a:lvl4pPr>
            <a:lvl5pPr lvl="4">
              <a:spcBef>
                <a:spcPts val="0"/>
              </a:spcBef>
              <a:spcAft>
                <a:spcPts val="0"/>
              </a:spcAft>
              <a:buSzPts val="4800"/>
              <a:buNone/>
              <a:defRPr sz="6400"/>
            </a:lvl5pPr>
            <a:lvl6pPr lvl="5">
              <a:spcBef>
                <a:spcPts val="0"/>
              </a:spcBef>
              <a:spcAft>
                <a:spcPts val="0"/>
              </a:spcAft>
              <a:buSzPts val="4800"/>
              <a:buNone/>
              <a:defRPr sz="6400"/>
            </a:lvl6pPr>
            <a:lvl7pPr lvl="6">
              <a:spcBef>
                <a:spcPts val="0"/>
              </a:spcBef>
              <a:spcAft>
                <a:spcPts val="0"/>
              </a:spcAft>
              <a:buSzPts val="4800"/>
              <a:buNone/>
              <a:defRPr sz="6400"/>
            </a:lvl7pPr>
            <a:lvl8pPr lvl="7">
              <a:spcBef>
                <a:spcPts val="0"/>
              </a:spcBef>
              <a:spcAft>
                <a:spcPts val="0"/>
              </a:spcAft>
              <a:buSzPts val="4800"/>
              <a:buNone/>
              <a:defRPr sz="6400"/>
            </a:lvl8pPr>
            <a:lvl9pPr lvl="8">
              <a:spcBef>
                <a:spcPts val="0"/>
              </a:spcBef>
              <a:spcAft>
                <a:spcPts val="0"/>
              </a:spcAft>
              <a:buSzPts val="4800"/>
              <a:buNone/>
              <a:defRPr sz="6400"/>
            </a:lvl9pPr>
          </a:lstStyle>
          <a:p>
            <a:endParaRPr/>
          </a:p>
        </p:txBody>
      </p:sp>
      <p:sp>
        <p:nvSpPr>
          <p:cNvPr id="54" name="Google Shape;54;p8"/>
          <p:cNvSpPr/>
          <p:nvPr/>
        </p:nvSpPr>
        <p:spPr>
          <a:xfrm>
            <a:off x="0" y="0"/>
            <a:ext cx="3547600" cy="6858000"/>
          </a:xfrm>
          <a:prstGeom prst="rect">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cxnSp>
        <p:nvCxnSpPr>
          <p:cNvPr id="55" name="Google Shape;55;p8"/>
          <p:cNvCxnSpPr/>
          <p:nvPr/>
        </p:nvCxnSpPr>
        <p:spPr>
          <a:xfrm>
            <a:off x="11241033" y="-47600"/>
            <a:ext cx="0" cy="6953200"/>
          </a:xfrm>
          <a:prstGeom prst="straightConnector1">
            <a:avLst/>
          </a:prstGeom>
          <a:noFill/>
          <a:ln w="9525" cap="flat" cmpd="sng">
            <a:solidFill>
              <a:schemeClr val="lt2"/>
            </a:solidFill>
            <a:prstDash val="solid"/>
            <a:round/>
            <a:headEnd type="none" w="med" len="med"/>
            <a:tailEnd type="none" w="med" len="med"/>
          </a:ln>
        </p:spPr>
      </p:cxnSp>
      <p:grpSp>
        <p:nvGrpSpPr>
          <p:cNvPr id="56" name="Google Shape;56;p8"/>
          <p:cNvGrpSpPr/>
          <p:nvPr/>
        </p:nvGrpSpPr>
        <p:grpSpPr>
          <a:xfrm>
            <a:off x="4307800" y="6347467"/>
            <a:ext cx="8034000" cy="0"/>
            <a:chOff x="2220050" y="1547100"/>
            <a:chExt cx="6025500" cy="0"/>
          </a:xfrm>
        </p:grpSpPr>
        <p:cxnSp>
          <p:nvCxnSpPr>
            <p:cNvPr id="57" name="Google Shape;57;p8"/>
            <p:cNvCxnSpPr/>
            <p:nvPr/>
          </p:nvCxnSpPr>
          <p:spPr>
            <a:xfrm>
              <a:off x="2220050" y="1547100"/>
              <a:ext cx="464400" cy="0"/>
            </a:xfrm>
            <a:prstGeom prst="straightConnector1">
              <a:avLst/>
            </a:prstGeom>
            <a:noFill/>
            <a:ln w="114300" cap="flat" cmpd="sng">
              <a:solidFill>
                <a:schemeClr val="dk1"/>
              </a:solidFill>
              <a:prstDash val="solid"/>
              <a:round/>
              <a:headEnd type="none" w="med" len="med"/>
              <a:tailEnd type="none" w="med" len="med"/>
            </a:ln>
          </p:spPr>
        </p:cxnSp>
        <p:cxnSp>
          <p:nvCxnSpPr>
            <p:cNvPr id="58" name="Google Shape;58;p8"/>
            <p:cNvCxnSpPr/>
            <p:nvPr/>
          </p:nvCxnSpPr>
          <p:spPr>
            <a:xfrm>
              <a:off x="2684450" y="1547100"/>
              <a:ext cx="5561100" cy="0"/>
            </a:xfrm>
            <a:prstGeom prst="straightConnector1">
              <a:avLst/>
            </a:prstGeom>
            <a:noFill/>
            <a:ln w="9525" cap="flat" cmpd="sng">
              <a:solidFill>
                <a:schemeClr val="dk1"/>
              </a:solidFill>
              <a:prstDash val="solid"/>
              <a:round/>
              <a:headEnd type="none" w="med" len="med"/>
              <a:tailEnd type="none" w="med" len="med"/>
            </a:ln>
          </p:spPr>
        </p:cxnSp>
      </p:grpSp>
    </p:spTree>
    <p:extLst>
      <p:ext uri="{BB962C8B-B14F-4D97-AF65-F5344CB8AC3E}">
        <p14:creationId xmlns:p14="http://schemas.microsoft.com/office/powerpoint/2010/main" val="41414517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59"/>
        <p:cNvGrpSpPr/>
        <p:nvPr/>
      </p:nvGrpSpPr>
      <p:grpSpPr>
        <a:xfrm>
          <a:off x="0" y="0"/>
          <a:ext cx="0" cy="0"/>
          <a:chOff x="0" y="0"/>
          <a:chExt cx="0" cy="0"/>
        </a:xfrm>
      </p:grpSpPr>
      <p:sp>
        <p:nvSpPr>
          <p:cNvPr id="60" name="Google Shape;60;p9"/>
          <p:cNvSpPr/>
          <p:nvPr/>
        </p:nvSpPr>
        <p:spPr>
          <a:xfrm>
            <a:off x="7407633" y="0"/>
            <a:ext cx="4784400" cy="6858000"/>
          </a:xfrm>
          <a:prstGeom prst="rect">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1" name="Google Shape;61;p9"/>
          <p:cNvSpPr txBox="1">
            <a:spLocks noGrp="1"/>
          </p:cNvSpPr>
          <p:nvPr>
            <p:ph type="title"/>
          </p:nvPr>
        </p:nvSpPr>
        <p:spPr>
          <a:xfrm>
            <a:off x="950967" y="1672000"/>
            <a:ext cx="5544800" cy="2619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6400"/>
            </a:lvl1pPr>
            <a:lvl2pPr lvl="1" algn="ctr" rtl="0">
              <a:spcBef>
                <a:spcPts val="0"/>
              </a:spcBef>
              <a:spcAft>
                <a:spcPts val="0"/>
              </a:spcAft>
              <a:buSzPts val="4800"/>
              <a:buNone/>
              <a:defRPr sz="6400"/>
            </a:lvl2pPr>
            <a:lvl3pPr lvl="2" algn="ctr" rtl="0">
              <a:spcBef>
                <a:spcPts val="0"/>
              </a:spcBef>
              <a:spcAft>
                <a:spcPts val="0"/>
              </a:spcAft>
              <a:buSzPts val="4800"/>
              <a:buNone/>
              <a:defRPr sz="6400"/>
            </a:lvl3pPr>
            <a:lvl4pPr lvl="3" algn="ctr" rtl="0">
              <a:spcBef>
                <a:spcPts val="0"/>
              </a:spcBef>
              <a:spcAft>
                <a:spcPts val="0"/>
              </a:spcAft>
              <a:buSzPts val="4800"/>
              <a:buNone/>
              <a:defRPr sz="6400"/>
            </a:lvl4pPr>
            <a:lvl5pPr lvl="4" algn="ctr" rtl="0">
              <a:spcBef>
                <a:spcPts val="0"/>
              </a:spcBef>
              <a:spcAft>
                <a:spcPts val="0"/>
              </a:spcAft>
              <a:buSzPts val="4800"/>
              <a:buNone/>
              <a:defRPr sz="6400"/>
            </a:lvl5pPr>
            <a:lvl6pPr lvl="5" algn="ctr" rtl="0">
              <a:spcBef>
                <a:spcPts val="0"/>
              </a:spcBef>
              <a:spcAft>
                <a:spcPts val="0"/>
              </a:spcAft>
              <a:buSzPts val="4800"/>
              <a:buNone/>
              <a:defRPr sz="6400"/>
            </a:lvl6pPr>
            <a:lvl7pPr lvl="6" algn="ctr" rtl="0">
              <a:spcBef>
                <a:spcPts val="0"/>
              </a:spcBef>
              <a:spcAft>
                <a:spcPts val="0"/>
              </a:spcAft>
              <a:buSzPts val="4800"/>
              <a:buNone/>
              <a:defRPr sz="6400"/>
            </a:lvl7pPr>
            <a:lvl8pPr lvl="7" algn="ctr" rtl="0">
              <a:spcBef>
                <a:spcPts val="0"/>
              </a:spcBef>
              <a:spcAft>
                <a:spcPts val="0"/>
              </a:spcAft>
              <a:buSzPts val="4800"/>
              <a:buNone/>
              <a:defRPr sz="6400"/>
            </a:lvl8pPr>
            <a:lvl9pPr lvl="8" algn="ctr" rtl="0">
              <a:spcBef>
                <a:spcPts val="0"/>
              </a:spcBef>
              <a:spcAft>
                <a:spcPts val="0"/>
              </a:spcAft>
              <a:buSzPts val="4800"/>
              <a:buNone/>
              <a:defRPr sz="6400"/>
            </a:lvl9pPr>
          </a:lstStyle>
          <a:p>
            <a:endParaRPr/>
          </a:p>
        </p:txBody>
      </p:sp>
      <p:sp>
        <p:nvSpPr>
          <p:cNvPr id="62" name="Google Shape;62;p9"/>
          <p:cNvSpPr txBox="1">
            <a:spLocks noGrp="1"/>
          </p:cNvSpPr>
          <p:nvPr>
            <p:ph type="subTitle" idx="1"/>
          </p:nvPr>
        </p:nvSpPr>
        <p:spPr>
          <a:xfrm>
            <a:off x="950967" y="4291200"/>
            <a:ext cx="5544800" cy="89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2133"/>
            </a:lvl1pPr>
            <a:lvl2pPr lvl="1" algn="ctr" rtl="0">
              <a:lnSpc>
                <a:spcPct val="100000"/>
              </a:lnSpc>
              <a:spcBef>
                <a:spcPts val="0"/>
              </a:spcBef>
              <a:spcAft>
                <a:spcPts val="0"/>
              </a:spcAft>
              <a:buSzPts val="1200"/>
              <a:buNone/>
              <a:defRPr/>
            </a:lvl2pPr>
            <a:lvl3pPr lvl="2" algn="ctr" rtl="0">
              <a:lnSpc>
                <a:spcPct val="100000"/>
              </a:lnSpc>
              <a:spcBef>
                <a:spcPts val="2133"/>
              </a:spcBef>
              <a:spcAft>
                <a:spcPts val="0"/>
              </a:spcAft>
              <a:buSzPts val="1200"/>
              <a:buNone/>
              <a:defRPr/>
            </a:lvl3pPr>
            <a:lvl4pPr lvl="3" algn="ctr" rtl="0">
              <a:lnSpc>
                <a:spcPct val="100000"/>
              </a:lnSpc>
              <a:spcBef>
                <a:spcPts val="2133"/>
              </a:spcBef>
              <a:spcAft>
                <a:spcPts val="0"/>
              </a:spcAft>
              <a:buSzPts val="1200"/>
              <a:buNone/>
              <a:defRPr/>
            </a:lvl4pPr>
            <a:lvl5pPr lvl="4" algn="ctr" rtl="0">
              <a:lnSpc>
                <a:spcPct val="100000"/>
              </a:lnSpc>
              <a:spcBef>
                <a:spcPts val="2133"/>
              </a:spcBef>
              <a:spcAft>
                <a:spcPts val="0"/>
              </a:spcAft>
              <a:buSzPts val="1200"/>
              <a:buNone/>
              <a:defRPr/>
            </a:lvl5pPr>
            <a:lvl6pPr lvl="5" algn="ctr" rtl="0">
              <a:lnSpc>
                <a:spcPct val="100000"/>
              </a:lnSpc>
              <a:spcBef>
                <a:spcPts val="2133"/>
              </a:spcBef>
              <a:spcAft>
                <a:spcPts val="0"/>
              </a:spcAft>
              <a:buSzPts val="1200"/>
              <a:buNone/>
              <a:defRPr/>
            </a:lvl6pPr>
            <a:lvl7pPr lvl="6" algn="ctr" rtl="0">
              <a:lnSpc>
                <a:spcPct val="100000"/>
              </a:lnSpc>
              <a:spcBef>
                <a:spcPts val="2133"/>
              </a:spcBef>
              <a:spcAft>
                <a:spcPts val="0"/>
              </a:spcAft>
              <a:buSzPts val="1200"/>
              <a:buNone/>
              <a:defRPr/>
            </a:lvl7pPr>
            <a:lvl8pPr lvl="7" algn="ctr" rtl="0">
              <a:lnSpc>
                <a:spcPct val="100000"/>
              </a:lnSpc>
              <a:spcBef>
                <a:spcPts val="2133"/>
              </a:spcBef>
              <a:spcAft>
                <a:spcPts val="0"/>
              </a:spcAft>
              <a:buSzPts val="1200"/>
              <a:buNone/>
              <a:defRPr/>
            </a:lvl8pPr>
            <a:lvl9pPr lvl="8" algn="ctr" rtl="0">
              <a:lnSpc>
                <a:spcPct val="100000"/>
              </a:lnSpc>
              <a:spcBef>
                <a:spcPts val="2133"/>
              </a:spcBef>
              <a:spcAft>
                <a:spcPts val="2133"/>
              </a:spcAft>
              <a:buSzPts val="1200"/>
              <a:buNone/>
              <a:defRPr/>
            </a:lvl9pPr>
          </a:lstStyle>
          <a:p>
            <a:endParaRPr/>
          </a:p>
        </p:txBody>
      </p:sp>
      <p:cxnSp>
        <p:nvCxnSpPr>
          <p:cNvPr id="63" name="Google Shape;63;p9"/>
          <p:cNvCxnSpPr/>
          <p:nvPr/>
        </p:nvCxnSpPr>
        <p:spPr>
          <a:xfrm>
            <a:off x="690592" y="-47600"/>
            <a:ext cx="0" cy="6953200"/>
          </a:xfrm>
          <a:prstGeom prst="straightConnector1">
            <a:avLst/>
          </a:prstGeom>
          <a:noFill/>
          <a:ln w="9525" cap="flat" cmpd="sng">
            <a:solidFill>
              <a:schemeClr val="lt2"/>
            </a:solidFill>
            <a:prstDash val="solid"/>
            <a:round/>
            <a:headEnd type="none" w="med" len="med"/>
            <a:tailEnd type="none" w="med" len="med"/>
          </a:ln>
        </p:spPr>
      </p:cxnSp>
      <p:grpSp>
        <p:nvGrpSpPr>
          <p:cNvPr id="64" name="Google Shape;64;p9"/>
          <p:cNvGrpSpPr/>
          <p:nvPr/>
        </p:nvGrpSpPr>
        <p:grpSpPr>
          <a:xfrm flipH="1">
            <a:off x="-125033" y="6138667"/>
            <a:ext cx="5596400" cy="0"/>
            <a:chOff x="2220050" y="1547100"/>
            <a:chExt cx="4197300" cy="0"/>
          </a:xfrm>
        </p:grpSpPr>
        <p:cxnSp>
          <p:nvCxnSpPr>
            <p:cNvPr id="65" name="Google Shape;65;p9"/>
            <p:cNvCxnSpPr/>
            <p:nvPr/>
          </p:nvCxnSpPr>
          <p:spPr>
            <a:xfrm>
              <a:off x="2220050" y="1547100"/>
              <a:ext cx="464400" cy="0"/>
            </a:xfrm>
            <a:prstGeom prst="straightConnector1">
              <a:avLst/>
            </a:prstGeom>
            <a:noFill/>
            <a:ln w="114300" cap="flat" cmpd="sng">
              <a:solidFill>
                <a:schemeClr val="dk1"/>
              </a:solidFill>
              <a:prstDash val="solid"/>
              <a:round/>
              <a:headEnd type="none" w="med" len="med"/>
              <a:tailEnd type="none" w="med" len="med"/>
            </a:ln>
          </p:spPr>
        </p:cxnSp>
        <p:cxnSp>
          <p:nvCxnSpPr>
            <p:cNvPr id="66" name="Google Shape;66;p9"/>
            <p:cNvCxnSpPr/>
            <p:nvPr/>
          </p:nvCxnSpPr>
          <p:spPr>
            <a:xfrm>
              <a:off x="2684450" y="1547100"/>
              <a:ext cx="3732900" cy="0"/>
            </a:xfrm>
            <a:prstGeom prst="straightConnector1">
              <a:avLst/>
            </a:prstGeom>
            <a:noFill/>
            <a:ln w="9525" cap="flat" cmpd="sng">
              <a:solidFill>
                <a:schemeClr val="dk1"/>
              </a:solidFill>
              <a:prstDash val="solid"/>
              <a:round/>
              <a:headEnd type="none" w="med" len="med"/>
              <a:tailEnd type="none" w="med" len="med"/>
            </a:ln>
          </p:spPr>
        </p:cxnSp>
      </p:grpSp>
    </p:spTree>
    <p:extLst>
      <p:ext uri="{BB962C8B-B14F-4D97-AF65-F5344CB8AC3E}">
        <p14:creationId xmlns:p14="http://schemas.microsoft.com/office/powerpoint/2010/main" val="167221027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67"/>
        <p:cNvGrpSpPr/>
        <p:nvPr/>
      </p:nvGrpSpPr>
      <p:grpSpPr>
        <a:xfrm>
          <a:off x="0" y="0"/>
          <a:ext cx="0" cy="0"/>
          <a:chOff x="0" y="0"/>
          <a:chExt cx="0" cy="0"/>
        </a:xfrm>
      </p:grpSpPr>
      <p:sp>
        <p:nvSpPr>
          <p:cNvPr id="68" name="Google Shape;68;p10"/>
          <p:cNvSpPr>
            <a:spLocks noGrp="1"/>
          </p:cNvSpPr>
          <p:nvPr>
            <p:ph type="pic" idx="2"/>
          </p:nvPr>
        </p:nvSpPr>
        <p:spPr>
          <a:xfrm>
            <a:off x="0" y="-19833"/>
            <a:ext cx="12192000" cy="6878000"/>
          </a:xfrm>
          <a:prstGeom prst="rect">
            <a:avLst/>
          </a:prstGeom>
          <a:noFill/>
          <a:ln>
            <a:noFill/>
          </a:ln>
        </p:spPr>
      </p:sp>
      <p:sp>
        <p:nvSpPr>
          <p:cNvPr id="69" name="Google Shape;69;p10"/>
          <p:cNvSpPr txBox="1">
            <a:spLocks noGrp="1"/>
          </p:cNvSpPr>
          <p:nvPr>
            <p:ph type="title"/>
          </p:nvPr>
        </p:nvSpPr>
        <p:spPr>
          <a:xfrm>
            <a:off x="950967" y="5115833"/>
            <a:ext cx="4765600" cy="1000400"/>
          </a:xfrm>
          <a:prstGeom prst="rect">
            <a:avLst/>
          </a:prstGeom>
          <a:solidFill>
            <a:schemeClr val="lt1"/>
          </a:solidFill>
        </p:spPr>
        <p:txBody>
          <a:bodyPr spcFirstLastPara="1" wrap="square" lIns="91425" tIns="91425" rIns="91425" bIns="91425" anchor="t" anchorCtr="0">
            <a:noAutofit/>
          </a:bodyPr>
          <a:lstStyle>
            <a:lvl1pPr lvl="0" rtl="0">
              <a:spcBef>
                <a:spcPts val="0"/>
              </a:spcBef>
              <a:spcAft>
                <a:spcPts val="0"/>
              </a:spcAft>
              <a:buSzPts val="2800"/>
              <a:buNone/>
              <a:defRPr sz="2400" b="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Tree>
    <p:extLst>
      <p:ext uri="{BB962C8B-B14F-4D97-AF65-F5344CB8AC3E}">
        <p14:creationId xmlns:p14="http://schemas.microsoft.com/office/powerpoint/2010/main" val="15431110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FA896-9674-BD56-3C62-C7EF924C4366}"/>
              </a:ext>
            </a:extLst>
          </p:cNvPr>
          <p:cNvSpPr>
            <a:spLocks noGrp="1"/>
          </p:cNvSpPr>
          <p:nvPr>
            <p:ph type="title"/>
          </p:nvPr>
        </p:nvSpPr>
        <p:spPr/>
        <p:txBody>
          <a:bodyPr/>
          <a:lstStyle/>
          <a:p>
            <a:r>
              <a:rPr lang="en-US"/>
              <a:t>Click to edit Master title style</a:t>
            </a:r>
            <a:endParaRPr lang="en-SG"/>
          </a:p>
        </p:txBody>
      </p:sp>
      <p:sp>
        <p:nvSpPr>
          <p:cNvPr id="3" name="Content Placeholder 2">
            <a:extLst>
              <a:ext uri="{FF2B5EF4-FFF2-40B4-BE49-F238E27FC236}">
                <a16:creationId xmlns:a16="http://schemas.microsoft.com/office/drawing/2014/main" id="{2FBEA463-1B22-3870-4D09-F23C6987506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99DEE728-A489-1521-EB2B-C4DC8FEFFBA6}"/>
              </a:ext>
            </a:extLst>
          </p:cNvPr>
          <p:cNvSpPr>
            <a:spLocks noGrp="1"/>
          </p:cNvSpPr>
          <p:nvPr>
            <p:ph type="dt" sz="half" idx="10"/>
          </p:nvPr>
        </p:nvSpPr>
        <p:spPr/>
        <p:txBody>
          <a:bodyPr/>
          <a:lstStyle/>
          <a:p>
            <a:fld id="{785008F0-F86E-4A0E-83A2-665EC7BF062A}" type="datetimeFigureOut">
              <a:rPr lang="en-SG" smtClean="0"/>
              <a:t>19/6/2024</a:t>
            </a:fld>
            <a:endParaRPr lang="en-SG"/>
          </a:p>
        </p:txBody>
      </p:sp>
      <p:sp>
        <p:nvSpPr>
          <p:cNvPr id="5" name="Footer Placeholder 4">
            <a:extLst>
              <a:ext uri="{FF2B5EF4-FFF2-40B4-BE49-F238E27FC236}">
                <a16:creationId xmlns:a16="http://schemas.microsoft.com/office/drawing/2014/main" id="{3AB49409-5EC7-1233-036D-C05F405745D6}"/>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0661C2BD-E1B0-ABC3-10E7-DF7E5307E0C2}"/>
              </a:ext>
            </a:extLst>
          </p:cNvPr>
          <p:cNvSpPr>
            <a:spLocks noGrp="1"/>
          </p:cNvSpPr>
          <p:nvPr>
            <p:ph type="sldNum" sz="quarter" idx="12"/>
          </p:nvPr>
        </p:nvSpPr>
        <p:spPr/>
        <p:txBody>
          <a:bodyPr/>
          <a:lstStyle/>
          <a:p>
            <a:fld id="{D9B19596-DF6D-4906-8CF9-1D35159161E8}" type="slidenum">
              <a:rPr lang="en-SG" smtClean="0"/>
              <a:t>‹#›</a:t>
            </a:fld>
            <a:endParaRPr lang="en-SG"/>
          </a:p>
        </p:txBody>
      </p:sp>
    </p:spTree>
    <p:extLst>
      <p:ext uri="{BB962C8B-B14F-4D97-AF65-F5344CB8AC3E}">
        <p14:creationId xmlns:p14="http://schemas.microsoft.com/office/powerpoint/2010/main" val="288632089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70"/>
        <p:cNvGrpSpPr/>
        <p:nvPr/>
      </p:nvGrpSpPr>
      <p:grpSpPr>
        <a:xfrm>
          <a:off x="0" y="0"/>
          <a:ext cx="0" cy="0"/>
          <a:chOff x="0" y="0"/>
          <a:chExt cx="0" cy="0"/>
        </a:xfrm>
      </p:grpSpPr>
      <p:sp>
        <p:nvSpPr>
          <p:cNvPr id="71" name="Google Shape;71;p11"/>
          <p:cNvSpPr txBox="1">
            <a:spLocks noGrp="1"/>
          </p:cNvSpPr>
          <p:nvPr>
            <p:ph type="title" hasCustomPrompt="1"/>
          </p:nvPr>
        </p:nvSpPr>
        <p:spPr>
          <a:xfrm>
            <a:off x="4122300" y="1883651"/>
            <a:ext cx="7118800" cy="14524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8000">
                <a:solidFill>
                  <a:schemeClr val="dk2"/>
                </a:solidFill>
              </a:defRPr>
            </a:lvl1pPr>
            <a:lvl2pPr lvl="1" algn="ctr">
              <a:spcBef>
                <a:spcPts val="0"/>
              </a:spcBef>
              <a:spcAft>
                <a:spcPts val="0"/>
              </a:spcAft>
              <a:buSzPts val="9600"/>
              <a:buNone/>
              <a:defRPr sz="12800"/>
            </a:lvl2pPr>
            <a:lvl3pPr lvl="2" algn="ctr">
              <a:spcBef>
                <a:spcPts val="0"/>
              </a:spcBef>
              <a:spcAft>
                <a:spcPts val="0"/>
              </a:spcAft>
              <a:buSzPts val="9600"/>
              <a:buNone/>
              <a:defRPr sz="12800"/>
            </a:lvl3pPr>
            <a:lvl4pPr lvl="3" algn="ctr">
              <a:spcBef>
                <a:spcPts val="0"/>
              </a:spcBef>
              <a:spcAft>
                <a:spcPts val="0"/>
              </a:spcAft>
              <a:buSzPts val="9600"/>
              <a:buNone/>
              <a:defRPr sz="12800"/>
            </a:lvl4pPr>
            <a:lvl5pPr lvl="4" algn="ctr">
              <a:spcBef>
                <a:spcPts val="0"/>
              </a:spcBef>
              <a:spcAft>
                <a:spcPts val="0"/>
              </a:spcAft>
              <a:buSzPts val="9600"/>
              <a:buNone/>
              <a:defRPr sz="12800"/>
            </a:lvl5pPr>
            <a:lvl6pPr lvl="5" algn="ctr">
              <a:spcBef>
                <a:spcPts val="0"/>
              </a:spcBef>
              <a:spcAft>
                <a:spcPts val="0"/>
              </a:spcAft>
              <a:buSzPts val="9600"/>
              <a:buNone/>
              <a:defRPr sz="12800"/>
            </a:lvl6pPr>
            <a:lvl7pPr lvl="6" algn="ctr">
              <a:spcBef>
                <a:spcPts val="0"/>
              </a:spcBef>
              <a:spcAft>
                <a:spcPts val="0"/>
              </a:spcAft>
              <a:buSzPts val="9600"/>
              <a:buNone/>
              <a:defRPr sz="12800"/>
            </a:lvl7pPr>
            <a:lvl8pPr lvl="7" algn="ctr">
              <a:spcBef>
                <a:spcPts val="0"/>
              </a:spcBef>
              <a:spcAft>
                <a:spcPts val="0"/>
              </a:spcAft>
              <a:buSzPts val="9600"/>
              <a:buNone/>
              <a:defRPr sz="12800"/>
            </a:lvl8pPr>
            <a:lvl9pPr lvl="8" algn="ctr">
              <a:spcBef>
                <a:spcPts val="0"/>
              </a:spcBef>
              <a:spcAft>
                <a:spcPts val="0"/>
              </a:spcAft>
              <a:buSzPts val="9600"/>
              <a:buNone/>
              <a:defRPr sz="12800"/>
            </a:lvl9pPr>
          </a:lstStyle>
          <a:p>
            <a:r>
              <a:t>xx%</a:t>
            </a:r>
          </a:p>
        </p:txBody>
      </p:sp>
      <p:sp>
        <p:nvSpPr>
          <p:cNvPr id="72" name="Google Shape;72;p11"/>
          <p:cNvSpPr txBox="1">
            <a:spLocks noGrp="1"/>
          </p:cNvSpPr>
          <p:nvPr>
            <p:ph type="subTitle" idx="1"/>
          </p:nvPr>
        </p:nvSpPr>
        <p:spPr>
          <a:xfrm>
            <a:off x="4122300" y="4311551"/>
            <a:ext cx="7118800" cy="662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2133"/>
            </a:lvl1pPr>
            <a:lvl2pPr lvl="1" algn="ctr" rtl="0">
              <a:lnSpc>
                <a:spcPct val="100000"/>
              </a:lnSpc>
              <a:spcBef>
                <a:spcPts val="0"/>
              </a:spcBef>
              <a:spcAft>
                <a:spcPts val="0"/>
              </a:spcAft>
              <a:buSzPts val="1600"/>
              <a:buNone/>
              <a:defRPr sz="2133"/>
            </a:lvl2pPr>
            <a:lvl3pPr lvl="2" algn="ctr" rtl="0">
              <a:lnSpc>
                <a:spcPct val="100000"/>
              </a:lnSpc>
              <a:spcBef>
                <a:spcPts val="2133"/>
              </a:spcBef>
              <a:spcAft>
                <a:spcPts val="0"/>
              </a:spcAft>
              <a:buSzPts val="1600"/>
              <a:buNone/>
              <a:defRPr sz="2133"/>
            </a:lvl3pPr>
            <a:lvl4pPr lvl="3" algn="ctr" rtl="0">
              <a:lnSpc>
                <a:spcPct val="100000"/>
              </a:lnSpc>
              <a:spcBef>
                <a:spcPts val="2133"/>
              </a:spcBef>
              <a:spcAft>
                <a:spcPts val="0"/>
              </a:spcAft>
              <a:buSzPts val="1600"/>
              <a:buNone/>
              <a:defRPr sz="2133"/>
            </a:lvl4pPr>
            <a:lvl5pPr lvl="4" algn="ctr" rtl="0">
              <a:lnSpc>
                <a:spcPct val="100000"/>
              </a:lnSpc>
              <a:spcBef>
                <a:spcPts val="2133"/>
              </a:spcBef>
              <a:spcAft>
                <a:spcPts val="0"/>
              </a:spcAft>
              <a:buSzPts val="1600"/>
              <a:buNone/>
              <a:defRPr sz="2133"/>
            </a:lvl5pPr>
            <a:lvl6pPr lvl="5" algn="ctr" rtl="0">
              <a:lnSpc>
                <a:spcPct val="100000"/>
              </a:lnSpc>
              <a:spcBef>
                <a:spcPts val="2133"/>
              </a:spcBef>
              <a:spcAft>
                <a:spcPts val="0"/>
              </a:spcAft>
              <a:buSzPts val="1600"/>
              <a:buNone/>
              <a:defRPr sz="2133"/>
            </a:lvl6pPr>
            <a:lvl7pPr lvl="6" algn="ctr" rtl="0">
              <a:lnSpc>
                <a:spcPct val="100000"/>
              </a:lnSpc>
              <a:spcBef>
                <a:spcPts val="2133"/>
              </a:spcBef>
              <a:spcAft>
                <a:spcPts val="0"/>
              </a:spcAft>
              <a:buSzPts val="1600"/>
              <a:buNone/>
              <a:defRPr sz="2133"/>
            </a:lvl7pPr>
            <a:lvl8pPr lvl="7" algn="ctr" rtl="0">
              <a:lnSpc>
                <a:spcPct val="100000"/>
              </a:lnSpc>
              <a:spcBef>
                <a:spcPts val="2133"/>
              </a:spcBef>
              <a:spcAft>
                <a:spcPts val="0"/>
              </a:spcAft>
              <a:buSzPts val="1600"/>
              <a:buNone/>
              <a:defRPr sz="2133"/>
            </a:lvl8pPr>
            <a:lvl9pPr lvl="8" algn="ctr" rtl="0">
              <a:lnSpc>
                <a:spcPct val="100000"/>
              </a:lnSpc>
              <a:spcBef>
                <a:spcPts val="2133"/>
              </a:spcBef>
              <a:spcAft>
                <a:spcPts val="2133"/>
              </a:spcAft>
              <a:buSzPts val="1600"/>
              <a:buNone/>
              <a:defRPr sz="2133"/>
            </a:lvl9pPr>
          </a:lstStyle>
          <a:p>
            <a:endParaRPr/>
          </a:p>
        </p:txBody>
      </p:sp>
      <p:sp>
        <p:nvSpPr>
          <p:cNvPr id="73" name="Google Shape;73;p11"/>
          <p:cNvSpPr/>
          <p:nvPr/>
        </p:nvSpPr>
        <p:spPr>
          <a:xfrm>
            <a:off x="0" y="0"/>
            <a:ext cx="3547600" cy="6858000"/>
          </a:xfrm>
          <a:prstGeom prst="rect">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cxnSp>
        <p:nvCxnSpPr>
          <p:cNvPr id="74" name="Google Shape;74;p11"/>
          <p:cNvCxnSpPr/>
          <p:nvPr/>
        </p:nvCxnSpPr>
        <p:spPr>
          <a:xfrm>
            <a:off x="11760700" y="-47600"/>
            <a:ext cx="0" cy="6953200"/>
          </a:xfrm>
          <a:prstGeom prst="straightConnector1">
            <a:avLst/>
          </a:prstGeom>
          <a:noFill/>
          <a:ln w="9525" cap="flat" cmpd="sng">
            <a:solidFill>
              <a:schemeClr val="lt2"/>
            </a:solidFill>
            <a:prstDash val="solid"/>
            <a:round/>
            <a:headEnd type="none" w="med" len="med"/>
            <a:tailEnd type="none" w="med" len="med"/>
          </a:ln>
        </p:spPr>
      </p:cxnSp>
    </p:spTree>
    <p:extLst>
      <p:ext uri="{BB962C8B-B14F-4D97-AF65-F5344CB8AC3E}">
        <p14:creationId xmlns:p14="http://schemas.microsoft.com/office/powerpoint/2010/main" val="115088013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75"/>
        <p:cNvGrpSpPr/>
        <p:nvPr/>
      </p:nvGrpSpPr>
      <p:grpSpPr>
        <a:xfrm>
          <a:off x="0" y="0"/>
          <a:ext cx="0" cy="0"/>
          <a:chOff x="0" y="0"/>
          <a:chExt cx="0" cy="0"/>
        </a:xfrm>
      </p:grpSpPr>
    </p:spTree>
    <p:extLst>
      <p:ext uri="{BB962C8B-B14F-4D97-AF65-F5344CB8AC3E}">
        <p14:creationId xmlns:p14="http://schemas.microsoft.com/office/powerpoint/2010/main" val="67133556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76"/>
        <p:cNvGrpSpPr/>
        <p:nvPr/>
      </p:nvGrpSpPr>
      <p:grpSpPr>
        <a:xfrm>
          <a:off x="0" y="0"/>
          <a:ext cx="0" cy="0"/>
          <a:chOff x="0" y="0"/>
          <a:chExt cx="0" cy="0"/>
        </a:xfrm>
      </p:grpSpPr>
      <p:sp>
        <p:nvSpPr>
          <p:cNvPr id="77" name="Google Shape;77;p13"/>
          <p:cNvSpPr/>
          <p:nvPr/>
        </p:nvSpPr>
        <p:spPr>
          <a:xfrm>
            <a:off x="0" y="0"/>
            <a:ext cx="537200" cy="6858000"/>
          </a:xfrm>
          <a:prstGeom prst="rect">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cxnSp>
        <p:nvCxnSpPr>
          <p:cNvPr id="78" name="Google Shape;78;p13"/>
          <p:cNvCxnSpPr/>
          <p:nvPr/>
        </p:nvCxnSpPr>
        <p:spPr>
          <a:xfrm>
            <a:off x="11241033" y="-47600"/>
            <a:ext cx="0" cy="6953200"/>
          </a:xfrm>
          <a:prstGeom prst="straightConnector1">
            <a:avLst/>
          </a:prstGeom>
          <a:noFill/>
          <a:ln w="9525" cap="flat" cmpd="sng">
            <a:solidFill>
              <a:schemeClr val="lt2"/>
            </a:solidFill>
            <a:prstDash val="solid"/>
            <a:round/>
            <a:headEnd type="none" w="med" len="med"/>
            <a:tailEnd type="none" w="med" len="med"/>
          </a:ln>
        </p:spPr>
      </p:cxnSp>
      <p:sp>
        <p:nvSpPr>
          <p:cNvPr id="79" name="Google Shape;79;p13"/>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80" name="Google Shape;80;p13"/>
          <p:cNvSpPr txBox="1">
            <a:spLocks noGrp="1"/>
          </p:cNvSpPr>
          <p:nvPr>
            <p:ph type="title" idx="2" hasCustomPrompt="1"/>
          </p:nvPr>
        </p:nvSpPr>
        <p:spPr>
          <a:xfrm>
            <a:off x="960000" y="2106600"/>
            <a:ext cx="1020000" cy="5968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4000">
                <a:solidFill>
                  <a:schemeClr val="dk2"/>
                </a:solidFill>
              </a:defRPr>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81" name="Google Shape;81;p13"/>
          <p:cNvSpPr txBox="1">
            <a:spLocks noGrp="1"/>
          </p:cNvSpPr>
          <p:nvPr>
            <p:ph type="title" idx="3" hasCustomPrompt="1"/>
          </p:nvPr>
        </p:nvSpPr>
        <p:spPr>
          <a:xfrm>
            <a:off x="960000" y="3885717"/>
            <a:ext cx="1020000" cy="5968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4000">
                <a:solidFill>
                  <a:schemeClr val="dk2"/>
                </a:solidFill>
              </a:defRPr>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82" name="Google Shape;82;p13"/>
          <p:cNvSpPr txBox="1">
            <a:spLocks noGrp="1"/>
          </p:cNvSpPr>
          <p:nvPr>
            <p:ph type="title" idx="4" hasCustomPrompt="1"/>
          </p:nvPr>
        </p:nvSpPr>
        <p:spPr>
          <a:xfrm>
            <a:off x="4495696" y="2106600"/>
            <a:ext cx="1020000" cy="5968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4000">
                <a:solidFill>
                  <a:schemeClr val="dk2"/>
                </a:solidFill>
              </a:defRPr>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83" name="Google Shape;83;p13"/>
          <p:cNvSpPr txBox="1">
            <a:spLocks noGrp="1"/>
          </p:cNvSpPr>
          <p:nvPr>
            <p:ph type="title" idx="5" hasCustomPrompt="1"/>
          </p:nvPr>
        </p:nvSpPr>
        <p:spPr>
          <a:xfrm>
            <a:off x="4495696" y="3885717"/>
            <a:ext cx="1020000" cy="5968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4000">
                <a:solidFill>
                  <a:schemeClr val="dk2"/>
                </a:solidFill>
              </a:defRPr>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84" name="Google Shape;84;p13"/>
          <p:cNvSpPr txBox="1">
            <a:spLocks noGrp="1"/>
          </p:cNvSpPr>
          <p:nvPr>
            <p:ph type="title" idx="6" hasCustomPrompt="1"/>
          </p:nvPr>
        </p:nvSpPr>
        <p:spPr>
          <a:xfrm>
            <a:off x="8031392" y="2106600"/>
            <a:ext cx="1020000" cy="5968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4000">
                <a:solidFill>
                  <a:schemeClr val="dk2"/>
                </a:solidFill>
              </a:defRPr>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85" name="Google Shape;85;p13"/>
          <p:cNvSpPr txBox="1">
            <a:spLocks noGrp="1"/>
          </p:cNvSpPr>
          <p:nvPr>
            <p:ph type="title" idx="7" hasCustomPrompt="1"/>
          </p:nvPr>
        </p:nvSpPr>
        <p:spPr>
          <a:xfrm>
            <a:off x="8031392" y="3885717"/>
            <a:ext cx="1020000" cy="5968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4000">
                <a:solidFill>
                  <a:schemeClr val="dk2"/>
                </a:solidFill>
              </a:defRPr>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86" name="Google Shape;86;p13"/>
          <p:cNvSpPr txBox="1">
            <a:spLocks noGrp="1"/>
          </p:cNvSpPr>
          <p:nvPr>
            <p:ph type="subTitle" idx="1"/>
          </p:nvPr>
        </p:nvSpPr>
        <p:spPr>
          <a:xfrm>
            <a:off x="960000" y="2638197"/>
            <a:ext cx="3200800" cy="688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None/>
              <a:defRPr sz="2667">
                <a:solidFill>
                  <a:schemeClr val="dk1"/>
                </a:solidFill>
              </a:defRPr>
            </a:lvl1pPr>
            <a:lvl2pPr lvl="1" rtl="0">
              <a:lnSpc>
                <a:spcPct val="100000"/>
              </a:lnSpc>
              <a:spcBef>
                <a:spcPts val="0"/>
              </a:spcBef>
              <a:spcAft>
                <a:spcPts val="0"/>
              </a:spcAft>
              <a:buSzPts val="2400"/>
              <a:buNone/>
              <a:defRPr sz="3200"/>
            </a:lvl2pPr>
            <a:lvl3pPr lvl="2" rtl="0">
              <a:lnSpc>
                <a:spcPct val="100000"/>
              </a:lnSpc>
              <a:spcBef>
                <a:spcPts val="0"/>
              </a:spcBef>
              <a:spcAft>
                <a:spcPts val="0"/>
              </a:spcAft>
              <a:buSzPts val="2400"/>
              <a:buNone/>
              <a:defRPr sz="3200"/>
            </a:lvl3pPr>
            <a:lvl4pPr lvl="3" rtl="0">
              <a:lnSpc>
                <a:spcPct val="100000"/>
              </a:lnSpc>
              <a:spcBef>
                <a:spcPts val="0"/>
              </a:spcBef>
              <a:spcAft>
                <a:spcPts val="0"/>
              </a:spcAft>
              <a:buSzPts val="2400"/>
              <a:buNone/>
              <a:defRPr sz="3200"/>
            </a:lvl4pPr>
            <a:lvl5pPr lvl="4" rtl="0">
              <a:lnSpc>
                <a:spcPct val="100000"/>
              </a:lnSpc>
              <a:spcBef>
                <a:spcPts val="0"/>
              </a:spcBef>
              <a:spcAft>
                <a:spcPts val="0"/>
              </a:spcAft>
              <a:buSzPts val="2400"/>
              <a:buNone/>
              <a:defRPr sz="3200"/>
            </a:lvl5pPr>
            <a:lvl6pPr lvl="5" rtl="0">
              <a:lnSpc>
                <a:spcPct val="100000"/>
              </a:lnSpc>
              <a:spcBef>
                <a:spcPts val="0"/>
              </a:spcBef>
              <a:spcAft>
                <a:spcPts val="0"/>
              </a:spcAft>
              <a:buSzPts val="2400"/>
              <a:buNone/>
              <a:defRPr sz="3200"/>
            </a:lvl6pPr>
            <a:lvl7pPr lvl="6" rtl="0">
              <a:lnSpc>
                <a:spcPct val="100000"/>
              </a:lnSpc>
              <a:spcBef>
                <a:spcPts val="0"/>
              </a:spcBef>
              <a:spcAft>
                <a:spcPts val="0"/>
              </a:spcAft>
              <a:buSzPts val="2400"/>
              <a:buNone/>
              <a:defRPr sz="3200"/>
            </a:lvl7pPr>
            <a:lvl8pPr lvl="7" rtl="0">
              <a:lnSpc>
                <a:spcPct val="100000"/>
              </a:lnSpc>
              <a:spcBef>
                <a:spcPts val="0"/>
              </a:spcBef>
              <a:spcAft>
                <a:spcPts val="0"/>
              </a:spcAft>
              <a:buSzPts val="2400"/>
              <a:buNone/>
              <a:defRPr sz="3200"/>
            </a:lvl8pPr>
            <a:lvl9pPr lvl="8" rtl="0">
              <a:lnSpc>
                <a:spcPct val="100000"/>
              </a:lnSpc>
              <a:spcBef>
                <a:spcPts val="0"/>
              </a:spcBef>
              <a:spcAft>
                <a:spcPts val="0"/>
              </a:spcAft>
              <a:buSzPts val="2400"/>
              <a:buNone/>
              <a:defRPr sz="3200"/>
            </a:lvl9pPr>
          </a:lstStyle>
          <a:p>
            <a:endParaRPr/>
          </a:p>
        </p:txBody>
      </p:sp>
      <p:sp>
        <p:nvSpPr>
          <p:cNvPr id="87" name="Google Shape;87;p13"/>
          <p:cNvSpPr txBox="1">
            <a:spLocks noGrp="1"/>
          </p:cNvSpPr>
          <p:nvPr>
            <p:ph type="subTitle" idx="8"/>
          </p:nvPr>
        </p:nvSpPr>
        <p:spPr>
          <a:xfrm>
            <a:off x="4495699" y="2638197"/>
            <a:ext cx="3200800" cy="688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None/>
              <a:defRPr sz="2667">
                <a:solidFill>
                  <a:schemeClr val="dk1"/>
                </a:solidFill>
              </a:defRPr>
            </a:lvl1pPr>
            <a:lvl2pPr lvl="1" rtl="0">
              <a:lnSpc>
                <a:spcPct val="100000"/>
              </a:lnSpc>
              <a:spcBef>
                <a:spcPts val="0"/>
              </a:spcBef>
              <a:spcAft>
                <a:spcPts val="0"/>
              </a:spcAft>
              <a:buSzPts val="2400"/>
              <a:buNone/>
              <a:defRPr sz="3200"/>
            </a:lvl2pPr>
            <a:lvl3pPr lvl="2" rtl="0">
              <a:lnSpc>
                <a:spcPct val="100000"/>
              </a:lnSpc>
              <a:spcBef>
                <a:spcPts val="0"/>
              </a:spcBef>
              <a:spcAft>
                <a:spcPts val="0"/>
              </a:spcAft>
              <a:buSzPts val="2400"/>
              <a:buNone/>
              <a:defRPr sz="3200"/>
            </a:lvl3pPr>
            <a:lvl4pPr lvl="3" rtl="0">
              <a:lnSpc>
                <a:spcPct val="100000"/>
              </a:lnSpc>
              <a:spcBef>
                <a:spcPts val="0"/>
              </a:spcBef>
              <a:spcAft>
                <a:spcPts val="0"/>
              </a:spcAft>
              <a:buSzPts val="2400"/>
              <a:buNone/>
              <a:defRPr sz="3200"/>
            </a:lvl4pPr>
            <a:lvl5pPr lvl="4" rtl="0">
              <a:lnSpc>
                <a:spcPct val="100000"/>
              </a:lnSpc>
              <a:spcBef>
                <a:spcPts val="0"/>
              </a:spcBef>
              <a:spcAft>
                <a:spcPts val="0"/>
              </a:spcAft>
              <a:buSzPts val="2400"/>
              <a:buNone/>
              <a:defRPr sz="3200"/>
            </a:lvl5pPr>
            <a:lvl6pPr lvl="5" rtl="0">
              <a:lnSpc>
                <a:spcPct val="100000"/>
              </a:lnSpc>
              <a:spcBef>
                <a:spcPts val="0"/>
              </a:spcBef>
              <a:spcAft>
                <a:spcPts val="0"/>
              </a:spcAft>
              <a:buSzPts val="2400"/>
              <a:buNone/>
              <a:defRPr sz="3200"/>
            </a:lvl6pPr>
            <a:lvl7pPr lvl="6" rtl="0">
              <a:lnSpc>
                <a:spcPct val="100000"/>
              </a:lnSpc>
              <a:spcBef>
                <a:spcPts val="0"/>
              </a:spcBef>
              <a:spcAft>
                <a:spcPts val="0"/>
              </a:spcAft>
              <a:buSzPts val="2400"/>
              <a:buNone/>
              <a:defRPr sz="3200"/>
            </a:lvl7pPr>
            <a:lvl8pPr lvl="7" rtl="0">
              <a:lnSpc>
                <a:spcPct val="100000"/>
              </a:lnSpc>
              <a:spcBef>
                <a:spcPts val="0"/>
              </a:spcBef>
              <a:spcAft>
                <a:spcPts val="0"/>
              </a:spcAft>
              <a:buSzPts val="2400"/>
              <a:buNone/>
              <a:defRPr sz="3200"/>
            </a:lvl8pPr>
            <a:lvl9pPr lvl="8" rtl="0">
              <a:lnSpc>
                <a:spcPct val="100000"/>
              </a:lnSpc>
              <a:spcBef>
                <a:spcPts val="0"/>
              </a:spcBef>
              <a:spcAft>
                <a:spcPts val="0"/>
              </a:spcAft>
              <a:buSzPts val="2400"/>
              <a:buNone/>
              <a:defRPr sz="3200"/>
            </a:lvl9pPr>
          </a:lstStyle>
          <a:p>
            <a:endParaRPr/>
          </a:p>
        </p:txBody>
      </p:sp>
      <p:sp>
        <p:nvSpPr>
          <p:cNvPr id="88" name="Google Shape;88;p13"/>
          <p:cNvSpPr txBox="1">
            <a:spLocks noGrp="1"/>
          </p:cNvSpPr>
          <p:nvPr>
            <p:ph type="subTitle" idx="9"/>
          </p:nvPr>
        </p:nvSpPr>
        <p:spPr>
          <a:xfrm>
            <a:off x="8031397" y="2638197"/>
            <a:ext cx="3200800" cy="688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None/>
              <a:defRPr sz="2667">
                <a:solidFill>
                  <a:schemeClr val="dk1"/>
                </a:solidFill>
              </a:defRPr>
            </a:lvl1pPr>
            <a:lvl2pPr lvl="1" rtl="0">
              <a:lnSpc>
                <a:spcPct val="100000"/>
              </a:lnSpc>
              <a:spcBef>
                <a:spcPts val="0"/>
              </a:spcBef>
              <a:spcAft>
                <a:spcPts val="0"/>
              </a:spcAft>
              <a:buSzPts val="2400"/>
              <a:buNone/>
              <a:defRPr sz="3200"/>
            </a:lvl2pPr>
            <a:lvl3pPr lvl="2" rtl="0">
              <a:lnSpc>
                <a:spcPct val="100000"/>
              </a:lnSpc>
              <a:spcBef>
                <a:spcPts val="0"/>
              </a:spcBef>
              <a:spcAft>
                <a:spcPts val="0"/>
              </a:spcAft>
              <a:buSzPts val="2400"/>
              <a:buNone/>
              <a:defRPr sz="3200"/>
            </a:lvl3pPr>
            <a:lvl4pPr lvl="3" rtl="0">
              <a:lnSpc>
                <a:spcPct val="100000"/>
              </a:lnSpc>
              <a:spcBef>
                <a:spcPts val="0"/>
              </a:spcBef>
              <a:spcAft>
                <a:spcPts val="0"/>
              </a:spcAft>
              <a:buSzPts val="2400"/>
              <a:buNone/>
              <a:defRPr sz="3200"/>
            </a:lvl4pPr>
            <a:lvl5pPr lvl="4" rtl="0">
              <a:lnSpc>
                <a:spcPct val="100000"/>
              </a:lnSpc>
              <a:spcBef>
                <a:spcPts val="0"/>
              </a:spcBef>
              <a:spcAft>
                <a:spcPts val="0"/>
              </a:spcAft>
              <a:buSzPts val="2400"/>
              <a:buNone/>
              <a:defRPr sz="3200"/>
            </a:lvl5pPr>
            <a:lvl6pPr lvl="5" rtl="0">
              <a:lnSpc>
                <a:spcPct val="100000"/>
              </a:lnSpc>
              <a:spcBef>
                <a:spcPts val="0"/>
              </a:spcBef>
              <a:spcAft>
                <a:spcPts val="0"/>
              </a:spcAft>
              <a:buSzPts val="2400"/>
              <a:buNone/>
              <a:defRPr sz="3200"/>
            </a:lvl6pPr>
            <a:lvl7pPr lvl="6" rtl="0">
              <a:lnSpc>
                <a:spcPct val="100000"/>
              </a:lnSpc>
              <a:spcBef>
                <a:spcPts val="0"/>
              </a:spcBef>
              <a:spcAft>
                <a:spcPts val="0"/>
              </a:spcAft>
              <a:buSzPts val="2400"/>
              <a:buNone/>
              <a:defRPr sz="3200"/>
            </a:lvl7pPr>
            <a:lvl8pPr lvl="7" rtl="0">
              <a:lnSpc>
                <a:spcPct val="100000"/>
              </a:lnSpc>
              <a:spcBef>
                <a:spcPts val="0"/>
              </a:spcBef>
              <a:spcAft>
                <a:spcPts val="0"/>
              </a:spcAft>
              <a:buSzPts val="2400"/>
              <a:buNone/>
              <a:defRPr sz="3200"/>
            </a:lvl8pPr>
            <a:lvl9pPr lvl="8" rtl="0">
              <a:lnSpc>
                <a:spcPct val="100000"/>
              </a:lnSpc>
              <a:spcBef>
                <a:spcPts val="0"/>
              </a:spcBef>
              <a:spcAft>
                <a:spcPts val="0"/>
              </a:spcAft>
              <a:buSzPts val="2400"/>
              <a:buNone/>
              <a:defRPr sz="3200"/>
            </a:lvl9pPr>
          </a:lstStyle>
          <a:p>
            <a:endParaRPr/>
          </a:p>
        </p:txBody>
      </p:sp>
      <p:sp>
        <p:nvSpPr>
          <p:cNvPr id="89" name="Google Shape;89;p13"/>
          <p:cNvSpPr txBox="1">
            <a:spLocks noGrp="1"/>
          </p:cNvSpPr>
          <p:nvPr>
            <p:ph type="subTitle" idx="13"/>
          </p:nvPr>
        </p:nvSpPr>
        <p:spPr>
          <a:xfrm>
            <a:off x="960000" y="4417399"/>
            <a:ext cx="3200800" cy="688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None/>
              <a:defRPr sz="2667">
                <a:solidFill>
                  <a:schemeClr val="dk1"/>
                </a:solidFill>
              </a:defRPr>
            </a:lvl1pPr>
            <a:lvl2pPr lvl="1" rtl="0">
              <a:lnSpc>
                <a:spcPct val="100000"/>
              </a:lnSpc>
              <a:spcBef>
                <a:spcPts val="0"/>
              </a:spcBef>
              <a:spcAft>
                <a:spcPts val="0"/>
              </a:spcAft>
              <a:buSzPts val="2400"/>
              <a:buNone/>
              <a:defRPr sz="3200"/>
            </a:lvl2pPr>
            <a:lvl3pPr lvl="2" rtl="0">
              <a:lnSpc>
                <a:spcPct val="100000"/>
              </a:lnSpc>
              <a:spcBef>
                <a:spcPts val="0"/>
              </a:spcBef>
              <a:spcAft>
                <a:spcPts val="0"/>
              </a:spcAft>
              <a:buSzPts val="2400"/>
              <a:buNone/>
              <a:defRPr sz="3200"/>
            </a:lvl3pPr>
            <a:lvl4pPr lvl="3" rtl="0">
              <a:lnSpc>
                <a:spcPct val="100000"/>
              </a:lnSpc>
              <a:spcBef>
                <a:spcPts val="0"/>
              </a:spcBef>
              <a:spcAft>
                <a:spcPts val="0"/>
              </a:spcAft>
              <a:buSzPts val="2400"/>
              <a:buNone/>
              <a:defRPr sz="3200"/>
            </a:lvl4pPr>
            <a:lvl5pPr lvl="4" rtl="0">
              <a:lnSpc>
                <a:spcPct val="100000"/>
              </a:lnSpc>
              <a:spcBef>
                <a:spcPts val="0"/>
              </a:spcBef>
              <a:spcAft>
                <a:spcPts val="0"/>
              </a:spcAft>
              <a:buSzPts val="2400"/>
              <a:buNone/>
              <a:defRPr sz="3200"/>
            </a:lvl5pPr>
            <a:lvl6pPr lvl="5" rtl="0">
              <a:lnSpc>
                <a:spcPct val="100000"/>
              </a:lnSpc>
              <a:spcBef>
                <a:spcPts val="0"/>
              </a:spcBef>
              <a:spcAft>
                <a:spcPts val="0"/>
              </a:spcAft>
              <a:buSzPts val="2400"/>
              <a:buNone/>
              <a:defRPr sz="3200"/>
            </a:lvl6pPr>
            <a:lvl7pPr lvl="6" rtl="0">
              <a:lnSpc>
                <a:spcPct val="100000"/>
              </a:lnSpc>
              <a:spcBef>
                <a:spcPts val="0"/>
              </a:spcBef>
              <a:spcAft>
                <a:spcPts val="0"/>
              </a:spcAft>
              <a:buSzPts val="2400"/>
              <a:buNone/>
              <a:defRPr sz="3200"/>
            </a:lvl7pPr>
            <a:lvl8pPr lvl="7" rtl="0">
              <a:lnSpc>
                <a:spcPct val="100000"/>
              </a:lnSpc>
              <a:spcBef>
                <a:spcPts val="0"/>
              </a:spcBef>
              <a:spcAft>
                <a:spcPts val="0"/>
              </a:spcAft>
              <a:buSzPts val="2400"/>
              <a:buNone/>
              <a:defRPr sz="3200"/>
            </a:lvl8pPr>
            <a:lvl9pPr lvl="8" rtl="0">
              <a:lnSpc>
                <a:spcPct val="100000"/>
              </a:lnSpc>
              <a:spcBef>
                <a:spcPts val="0"/>
              </a:spcBef>
              <a:spcAft>
                <a:spcPts val="0"/>
              </a:spcAft>
              <a:buSzPts val="2400"/>
              <a:buNone/>
              <a:defRPr sz="3200"/>
            </a:lvl9pPr>
          </a:lstStyle>
          <a:p>
            <a:endParaRPr/>
          </a:p>
        </p:txBody>
      </p:sp>
      <p:sp>
        <p:nvSpPr>
          <p:cNvPr id="90" name="Google Shape;90;p13"/>
          <p:cNvSpPr txBox="1">
            <a:spLocks noGrp="1"/>
          </p:cNvSpPr>
          <p:nvPr>
            <p:ph type="subTitle" idx="14"/>
          </p:nvPr>
        </p:nvSpPr>
        <p:spPr>
          <a:xfrm>
            <a:off x="4495699" y="4417399"/>
            <a:ext cx="3200800" cy="688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None/>
              <a:defRPr sz="2667">
                <a:solidFill>
                  <a:schemeClr val="dk1"/>
                </a:solidFill>
              </a:defRPr>
            </a:lvl1pPr>
            <a:lvl2pPr lvl="1" rtl="0">
              <a:lnSpc>
                <a:spcPct val="100000"/>
              </a:lnSpc>
              <a:spcBef>
                <a:spcPts val="0"/>
              </a:spcBef>
              <a:spcAft>
                <a:spcPts val="0"/>
              </a:spcAft>
              <a:buSzPts val="2400"/>
              <a:buNone/>
              <a:defRPr sz="3200"/>
            </a:lvl2pPr>
            <a:lvl3pPr lvl="2" rtl="0">
              <a:lnSpc>
                <a:spcPct val="100000"/>
              </a:lnSpc>
              <a:spcBef>
                <a:spcPts val="0"/>
              </a:spcBef>
              <a:spcAft>
                <a:spcPts val="0"/>
              </a:spcAft>
              <a:buSzPts val="2400"/>
              <a:buNone/>
              <a:defRPr sz="3200"/>
            </a:lvl3pPr>
            <a:lvl4pPr lvl="3" rtl="0">
              <a:lnSpc>
                <a:spcPct val="100000"/>
              </a:lnSpc>
              <a:spcBef>
                <a:spcPts val="0"/>
              </a:spcBef>
              <a:spcAft>
                <a:spcPts val="0"/>
              </a:spcAft>
              <a:buSzPts val="2400"/>
              <a:buNone/>
              <a:defRPr sz="3200"/>
            </a:lvl4pPr>
            <a:lvl5pPr lvl="4" rtl="0">
              <a:lnSpc>
                <a:spcPct val="100000"/>
              </a:lnSpc>
              <a:spcBef>
                <a:spcPts val="0"/>
              </a:spcBef>
              <a:spcAft>
                <a:spcPts val="0"/>
              </a:spcAft>
              <a:buSzPts val="2400"/>
              <a:buNone/>
              <a:defRPr sz="3200"/>
            </a:lvl5pPr>
            <a:lvl6pPr lvl="5" rtl="0">
              <a:lnSpc>
                <a:spcPct val="100000"/>
              </a:lnSpc>
              <a:spcBef>
                <a:spcPts val="0"/>
              </a:spcBef>
              <a:spcAft>
                <a:spcPts val="0"/>
              </a:spcAft>
              <a:buSzPts val="2400"/>
              <a:buNone/>
              <a:defRPr sz="3200"/>
            </a:lvl6pPr>
            <a:lvl7pPr lvl="6" rtl="0">
              <a:lnSpc>
                <a:spcPct val="100000"/>
              </a:lnSpc>
              <a:spcBef>
                <a:spcPts val="0"/>
              </a:spcBef>
              <a:spcAft>
                <a:spcPts val="0"/>
              </a:spcAft>
              <a:buSzPts val="2400"/>
              <a:buNone/>
              <a:defRPr sz="3200"/>
            </a:lvl7pPr>
            <a:lvl8pPr lvl="7" rtl="0">
              <a:lnSpc>
                <a:spcPct val="100000"/>
              </a:lnSpc>
              <a:spcBef>
                <a:spcPts val="0"/>
              </a:spcBef>
              <a:spcAft>
                <a:spcPts val="0"/>
              </a:spcAft>
              <a:buSzPts val="2400"/>
              <a:buNone/>
              <a:defRPr sz="3200"/>
            </a:lvl8pPr>
            <a:lvl9pPr lvl="8" rtl="0">
              <a:lnSpc>
                <a:spcPct val="100000"/>
              </a:lnSpc>
              <a:spcBef>
                <a:spcPts val="0"/>
              </a:spcBef>
              <a:spcAft>
                <a:spcPts val="0"/>
              </a:spcAft>
              <a:buSzPts val="2400"/>
              <a:buNone/>
              <a:defRPr sz="3200"/>
            </a:lvl9pPr>
          </a:lstStyle>
          <a:p>
            <a:endParaRPr/>
          </a:p>
        </p:txBody>
      </p:sp>
      <p:sp>
        <p:nvSpPr>
          <p:cNvPr id="91" name="Google Shape;91;p13"/>
          <p:cNvSpPr txBox="1">
            <a:spLocks noGrp="1"/>
          </p:cNvSpPr>
          <p:nvPr>
            <p:ph type="subTitle" idx="15"/>
          </p:nvPr>
        </p:nvSpPr>
        <p:spPr>
          <a:xfrm>
            <a:off x="8031397" y="4417399"/>
            <a:ext cx="3200800" cy="688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None/>
              <a:defRPr sz="2667">
                <a:solidFill>
                  <a:schemeClr val="dk1"/>
                </a:solidFill>
              </a:defRPr>
            </a:lvl1pPr>
            <a:lvl2pPr lvl="1" rtl="0">
              <a:lnSpc>
                <a:spcPct val="100000"/>
              </a:lnSpc>
              <a:spcBef>
                <a:spcPts val="0"/>
              </a:spcBef>
              <a:spcAft>
                <a:spcPts val="0"/>
              </a:spcAft>
              <a:buSzPts val="2400"/>
              <a:buNone/>
              <a:defRPr sz="3200"/>
            </a:lvl2pPr>
            <a:lvl3pPr lvl="2" rtl="0">
              <a:lnSpc>
                <a:spcPct val="100000"/>
              </a:lnSpc>
              <a:spcBef>
                <a:spcPts val="0"/>
              </a:spcBef>
              <a:spcAft>
                <a:spcPts val="0"/>
              </a:spcAft>
              <a:buSzPts val="2400"/>
              <a:buNone/>
              <a:defRPr sz="3200"/>
            </a:lvl3pPr>
            <a:lvl4pPr lvl="3" rtl="0">
              <a:lnSpc>
                <a:spcPct val="100000"/>
              </a:lnSpc>
              <a:spcBef>
                <a:spcPts val="0"/>
              </a:spcBef>
              <a:spcAft>
                <a:spcPts val="0"/>
              </a:spcAft>
              <a:buSzPts val="2400"/>
              <a:buNone/>
              <a:defRPr sz="3200"/>
            </a:lvl4pPr>
            <a:lvl5pPr lvl="4" rtl="0">
              <a:lnSpc>
                <a:spcPct val="100000"/>
              </a:lnSpc>
              <a:spcBef>
                <a:spcPts val="0"/>
              </a:spcBef>
              <a:spcAft>
                <a:spcPts val="0"/>
              </a:spcAft>
              <a:buSzPts val="2400"/>
              <a:buNone/>
              <a:defRPr sz="3200"/>
            </a:lvl5pPr>
            <a:lvl6pPr lvl="5" rtl="0">
              <a:lnSpc>
                <a:spcPct val="100000"/>
              </a:lnSpc>
              <a:spcBef>
                <a:spcPts val="0"/>
              </a:spcBef>
              <a:spcAft>
                <a:spcPts val="0"/>
              </a:spcAft>
              <a:buSzPts val="2400"/>
              <a:buNone/>
              <a:defRPr sz="3200"/>
            </a:lvl6pPr>
            <a:lvl7pPr lvl="6" rtl="0">
              <a:lnSpc>
                <a:spcPct val="100000"/>
              </a:lnSpc>
              <a:spcBef>
                <a:spcPts val="0"/>
              </a:spcBef>
              <a:spcAft>
                <a:spcPts val="0"/>
              </a:spcAft>
              <a:buSzPts val="2400"/>
              <a:buNone/>
              <a:defRPr sz="3200"/>
            </a:lvl7pPr>
            <a:lvl8pPr lvl="7" rtl="0">
              <a:lnSpc>
                <a:spcPct val="100000"/>
              </a:lnSpc>
              <a:spcBef>
                <a:spcPts val="0"/>
              </a:spcBef>
              <a:spcAft>
                <a:spcPts val="0"/>
              </a:spcAft>
              <a:buSzPts val="2400"/>
              <a:buNone/>
              <a:defRPr sz="3200"/>
            </a:lvl8pPr>
            <a:lvl9pPr lvl="8" rtl="0">
              <a:lnSpc>
                <a:spcPct val="100000"/>
              </a:lnSpc>
              <a:spcBef>
                <a:spcPts val="0"/>
              </a:spcBef>
              <a:spcAft>
                <a:spcPts val="0"/>
              </a:spcAft>
              <a:buSzPts val="2400"/>
              <a:buNone/>
              <a:defRPr sz="3200"/>
            </a:lvl9pPr>
          </a:lstStyle>
          <a:p>
            <a:endParaRPr/>
          </a:p>
        </p:txBody>
      </p:sp>
      <p:grpSp>
        <p:nvGrpSpPr>
          <p:cNvPr id="92" name="Google Shape;92;p13"/>
          <p:cNvGrpSpPr/>
          <p:nvPr/>
        </p:nvGrpSpPr>
        <p:grpSpPr>
          <a:xfrm>
            <a:off x="960000" y="6472400"/>
            <a:ext cx="11382000" cy="0"/>
            <a:chOff x="2220050" y="1547100"/>
            <a:chExt cx="8536500" cy="0"/>
          </a:xfrm>
        </p:grpSpPr>
        <p:cxnSp>
          <p:nvCxnSpPr>
            <p:cNvPr id="93" name="Google Shape;93;p13"/>
            <p:cNvCxnSpPr/>
            <p:nvPr/>
          </p:nvCxnSpPr>
          <p:spPr>
            <a:xfrm>
              <a:off x="2220050" y="1547100"/>
              <a:ext cx="464400" cy="0"/>
            </a:xfrm>
            <a:prstGeom prst="straightConnector1">
              <a:avLst/>
            </a:prstGeom>
            <a:noFill/>
            <a:ln w="114300" cap="flat" cmpd="sng">
              <a:solidFill>
                <a:schemeClr val="dk1"/>
              </a:solidFill>
              <a:prstDash val="solid"/>
              <a:round/>
              <a:headEnd type="none" w="med" len="med"/>
              <a:tailEnd type="none" w="med" len="med"/>
            </a:ln>
          </p:spPr>
        </p:cxnSp>
        <p:cxnSp>
          <p:nvCxnSpPr>
            <p:cNvPr id="94" name="Google Shape;94;p13"/>
            <p:cNvCxnSpPr/>
            <p:nvPr/>
          </p:nvCxnSpPr>
          <p:spPr>
            <a:xfrm>
              <a:off x="2684450" y="1547100"/>
              <a:ext cx="8072100" cy="0"/>
            </a:xfrm>
            <a:prstGeom prst="straightConnector1">
              <a:avLst/>
            </a:prstGeom>
            <a:noFill/>
            <a:ln w="9525" cap="flat" cmpd="sng">
              <a:solidFill>
                <a:schemeClr val="dk1"/>
              </a:solidFill>
              <a:prstDash val="solid"/>
              <a:round/>
              <a:headEnd type="none" w="med" len="med"/>
              <a:tailEnd type="none" w="med" len="med"/>
            </a:ln>
          </p:spPr>
        </p:cxnSp>
      </p:grpSp>
    </p:spTree>
    <p:extLst>
      <p:ext uri="{BB962C8B-B14F-4D97-AF65-F5344CB8AC3E}">
        <p14:creationId xmlns:p14="http://schemas.microsoft.com/office/powerpoint/2010/main" val="383318382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only 1">
  <p:cSld name="Title only 1">
    <p:spTree>
      <p:nvGrpSpPr>
        <p:cNvPr id="1" name="Shape 95"/>
        <p:cNvGrpSpPr/>
        <p:nvPr/>
      </p:nvGrpSpPr>
      <p:grpSpPr>
        <a:xfrm>
          <a:off x="0" y="0"/>
          <a:ext cx="0" cy="0"/>
          <a:chOff x="0" y="0"/>
          <a:chExt cx="0" cy="0"/>
        </a:xfrm>
      </p:grpSpPr>
      <p:sp>
        <p:nvSpPr>
          <p:cNvPr id="96" name="Google Shape;96;p14"/>
          <p:cNvSpPr/>
          <p:nvPr/>
        </p:nvSpPr>
        <p:spPr>
          <a:xfrm>
            <a:off x="0" y="0"/>
            <a:ext cx="537200" cy="6858000"/>
          </a:xfrm>
          <a:prstGeom prst="rect">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97" name="Google Shape;97;p14"/>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cxnSp>
        <p:nvCxnSpPr>
          <p:cNvPr id="98" name="Google Shape;98;p14"/>
          <p:cNvCxnSpPr/>
          <p:nvPr/>
        </p:nvCxnSpPr>
        <p:spPr>
          <a:xfrm>
            <a:off x="11711800" y="-47600"/>
            <a:ext cx="0" cy="6953200"/>
          </a:xfrm>
          <a:prstGeom prst="straightConnector1">
            <a:avLst/>
          </a:prstGeom>
          <a:noFill/>
          <a:ln w="9525" cap="flat" cmpd="sng">
            <a:solidFill>
              <a:schemeClr val="lt2"/>
            </a:solidFill>
            <a:prstDash val="solid"/>
            <a:round/>
            <a:headEnd type="none" w="med" len="med"/>
            <a:tailEnd type="none" w="med" len="med"/>
          </a:ln>
        </p:spPr>
      </p:cxnSp>
      <p:grpSp>
        <p:nvGrpSpPr>
          <p:cNvPr id="99" name="Google Shape;99;p14"/>
          <p:cNvGrpSpPr/>
          <p:nvPr/>
        </p:nvGrpSpPr>
        <p:grpSpPr>
          <a:xfrm>
            <a:off x="2001447" y="6472400"/>
            <a:ext cx="10264000" cy="0"/>
            <a:chOff x="2220050" y="1547100"/>
            <a:chExt cx="7698000" cy="0"/>
          </a:xfrm>
        </p:grpSpPr>
        <p:cxnSp>
          <p:nvCxnSpPr>
            <p:cNvPr id="100" name="Google Shape;100;p14"/>
            <p:cNvCxnSpPr/>
            <p:nvPr/>
          </p:nvCxnSpPr>
          <p:spPr>
            <a:xfrm>
              <a:off x="2220050" y="1547100"/>
              <a:ext cx="464400" cy="0"/>
            </a:xfrm>
            <a:prstGeom prst="straightConnector1">
              <a:avLst/>
            </a:prstGeom>
            <a:noFill/>
            <a:ln w="114300" cap="flat" cmpd="sng">
              <a:solidFill>
                <a:schemeClr val="dk1"/>
              </a:solidFill>
              <a:prstDash val="solid"/>
              <a:round/>
              <a:headEnd type="none" w="med" len="med"/>
              <a:tailEnd type="none" w="med" len="med"/>
            </a:ln>
          </p:spPr>
        </p:cxnSp>
        <p:cxnSp>
          <p:nvCxnSpPr>
            <p:cNvPr id="101" name="Google Shape;101;p14"/>
            <p:cNvCxnSpPr/>
            <p:nvPr/>
          </p:nvCxnSpPr>
          <p:spPr>
            <a:xfrm>
              <a:off x="2684450" y="1547100"/>
              <a:ext cx="7233600" cy="0"/>
            </a:xfrm>
            <a:prstGeom prst="straightConnector1">
              <a:avLst/>
            </a:prstGeom>
            <a:noFill/>
            <a:ln w="9525" cap="flat" cmpd="sng">
              <a:solidFill>
                <a:schemeClr val="dk1"/>
              </a:solidFill>
              <a:prstDash val="solid"/>
              <a:round/>
              <a:headEnd type="none" w="med" len="med"/>
              <a:tailEnd type="none" w="med" len="med"/>
            </a:ln>
          </p:spPr>
        </p:cxnSp>
      </p:grpSp>
    </p:spTree>
    <p:extLst>
      <p:ext uri="{BB962C8B-B14F-4D97-AF65-F5344CB8AC3E}">
        <p14:creationId xmlns:p14="http://schemas.microsoft.com/office/powerpoint/2010/main" val="97337569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text">
  <p:cSld name="Title and text">
    <p:spTree>
      <p:nvGrpSpPr>
        <p:cNvPr id="1" name="Shape 102"/>
        <p:cNvGrpSpPr/>
        <p:nvPr/>
      </p:nvGrpSpPr>
      <p:grpSpPr>
        <a:xfrm>
          <a:off x="0" y="0"/>
          <a:ext cx="0" cy="0"/>
          <a:chOff x="0" y="0"/>
          <a:chExt cx="0" cy="0"/>
        </a:xfrm>
      </p:grpSpPr>
      <p:sp>
        <p:nvSpPr>
          <p:cNvPr id="103" name="Google Shape;103;p15"/>
          <p:cNvSpPr>
            <a:spLocks noGrp="1"/>
          </p:cNvSpPr>
          <p:nvPr>
            <p:ph type="pic" idx="2"/>
          </p:nvPr>
        </p:nvSpPr>
        <p:spPr>
          <a:xfrm>
            <a:off x="1836700" y="0"/>
            <a:ext cx="5070000" cy="4045200"/>
          </a:xfrm>
          <a:prstGeom prst="rect">
            <a:avLst/>
          </a:prstGeom>
          <a:noFill/>
          <a:ln>
            <a:noFill/>
          </a:ln>
        </p:spPr>
      </p:sp>
      <p:sp>
        <p:nvSpPr>
          <p:cNvPr id="104" name="Google Shape;104;p15"/>
          <p:cNvSpPr>
            <a:spLocks noGrp="1"/>
          </p:cNvSpPr>
          <p:nvPr>
            <p:ph type="pic" idx="3"/>
          </p:nvPr>
        </p:nvSpPr>
        <p:spPr>
          <a:xfrm>
            <a:off x="7355767" y="-31767"/>
            <a:ext cx="4858400" cy="6889600"/>
          </a:xfrm>
          <a:prstGeom prst="rect">
            <a:avLst/>
          </a:prstGeom>
          <a:noFill/>
          <a:ln>
            <a:noFill/>
          </a:ln>
        </p:spPr>
      </p:sp>
      <p:sp>
        <p:nvSpPr>
          <p:cNvPr id="105" name="Google Shape;105;p15"/>
          <p:cNvSpPr/>
          <p:nvPr/>
        </p:nvSpPr>
        <p:spPr>
          <a:xfrm>
            <a:off x="0" y="0"/>
            <a:ext cx="1387600" cy="6858000"/>
          </a:xfrm>
          <a:prstGeom prst="rect">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cxnSp>
        <p:nvCxnSpPr>
          <p:cNvPr id="106" name="Google Shape;106;p15"/>
          <p:cNvCxnSpPr/>
          <p:nvPr/>
        </p:nvCxnSpPr>
        <p:spPr>
          <a:xfrm>
            <a:off x="11740700" y="-47600"/>
            <a:ext cx="0" cy="6953200"/>
          </a:xfrm>
          <a:prstGeom prst="straightConnector1">
            <a:avLst/>
          </a:prstGeom>
          <a:noFill/>
          <a:ln w="9525" cap="flat" cmpd="sng">
            <a:solidFill>
              <a:schemeClr val="lt2"/>
            </a:solidFill>
            <a:prstDash val="solid"/>
            <a:round/>
            <a:headEnd type="none" w="med" len="med"/>
            <a:tailEnd type="none" w="med" len="med"/>
          </a:ln>
        </p:spPr>
      </p:cxnSp>
      <p:sp>
        <p:nvSpPr>
          <p:cNvPr id="107" name="Google Shape;107;p15"/>
          <p:cNvSpPr txBox="1">
            <a:spLocks noGrp="1"/>
          </p:cNvSpPr>
          <p:nvPr>
            <p:ph type="title"/>
          </p:nvPr>
        </p:nvSpPr>
        <p:spPr>
          <a:xfrm>
            <a:off x="1836684" y="4144467"/>
            <a:ext cx="5070000" cy="838400"/>
          </a:xfrm>
          <a:prstGeom prst="rect">
            <a:avLst/>
          </a:prstGeom>
        </p:spPr>
        <p:txBody>
          <a:bodyPr spcFirstLastPara="1" wrap="square" lIns="91425" tIns="91425" rIns="91425" bIns="91425" anchor="b" anchorCtr="0">
            <a:noAutofit/>
          </a:bodyPr>
          <a:lstStyle>
            <a:lvl1pPr lvl="0" rtl="0">
              <a:spcBef>
                <a:spcPts val="0"/>
              </a:spcBef>
              <a:spcAft>
                <a:spcPts val="0"/>
              </a:spcAft>
              <a:buSzPts val="28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08" name="Google Shape;108;p15"/>
          <p:cNvSpPr txBox="1">
            <a:spLocks noGrp="1"/>
          </p:cNvSpPr>
          <p:nvPr>
            <p:ph type="subTitle" idx="1"/>
          </p:nvPr>
        </p:nvSpPr>
        <p:spPr>
          <a:xfrm>
            <a:off x="1836684" y="4905867"/>
            <a:ext cx="5070000" cy="1232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2133"/>
              </a:spcBef>
              <a:spcAft>
                <a:spcPts val="0"/>
              </a:spcAft>
              <a:buSzPts val="1200"/>
              <a:buNone/>
              <a:defRPr/>
            </a:lvl3pPr>
            <a:lvl4pPr lvl="3" algn="ctr" rtl="0">
              <a:lnSpc>
                <a:spcPct val="100000"/>
              </a:lnSpc>
              <a:spcBef>
                <a:spcPts val="2133"/>
              </a:spcBef>
              <a:spcAft>
                <a:spcPts val="0"/>
              </a:spcAft>
              <a:buSzPts val="1200"/>
              <a:buNone/>
              <a:defRPr/>
            </a:lvl4pPr>
            <a:lvl5pPr lvl="4" algn="ctr" rtl="0">
              <a:lnSpc>
                <a:spcPct val="100000"/>
              </a:lnSpc>
              <a:spcBef>
                <a:spcPts val="2133"/>
              </a:spcBef>
              <a:spcAft>
                <a:spcPts val="0"/>
              </a:spcAft>
              <a:buSzPts val="1200"/>
              <a:buNone/>
              <a:defRPr/>
            </a:lvl5pPr>
            <a:lvl6pPr lvl="5" algn="ctr" rtl="0">
              <a:lnSpc>
                <a:spcPct val="100000"/>
              </a:lnSpc>
              <a:spcBef>
                <a:spcPts val="2133"/>
              </a:spcBef>
              <a:spcAft>
                <a:spcPts val="0"/>
              </a:spcAft>
              <a:buSzPts val="1200"/>
              <a:buNone/>
              <a:defRPr/>
            </a:lvl6pPr>
            <a:lvl7pPr lvl="6" algn="ctr" rtl="0">
              <a:lnSpc>
                <a:spcPct val="100000"/>
              </a:lnSpc>
              <a:spcBef>
                <a:spcPts val="2133"/>
              </a:spcBef>
              <a:spcAft>
                <a:spcPts val="0"/>
              </a:spcAft>
              <a:buSzPts val="1200"/>
              <a:buNone/>
              <a:defRPr/>
            </a:lvl7pPr>
            <a:lvl8pPr lvl="7" algn="ctr" rtl="0">
              <a:lnSpc>
                <a:spcPct val="100000"/>
              </a:lnSpc>
              <a:spcBef>
                <a:spcPts val="2133"/>
              </a:spcBef>
              <a:spcAft>
                <a:spcPts val="0"/>
              </a:spcAft>
              <a:buSzPts val="1200"/>
              <a:buNone/>
              <a:defRPr/>
            </a:lvl8pPr>
            <a:lvl9pPr lvl="8" algn="ctr" rtl="0">
              <a:lnSpc>
                <a:spcPct val="100000"/>
              </a:lnSpc>
              <a:spcBef>
                <a:spcPts val="2133"/>
              </a:spcBef>
              <a:spcAft>
                <a:spcPts val="2133"/>
              </a:spcAft>
              <a:buSzPts val="1200"/>
              <a:buNone/>
              <a:defRPr/>
            </a:lvl9pPr>
          </a:lstStyle>
          <a:p>
            <a:endParaRPr/>
          </a:p>
        </p:txBody>
      </p:sp>
    </p:spTree>
    <p:extLst>
      <p:ext uri="{BB962C8B-B14F-4D97-AF65-F5344CB8AC3E}">
        <p14:creationId xmlns:p14="http://schemas.microsoft.com/office/powerpoint/2010/main" val="266705224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text 1">
  <p:cSld name="Title and text 1">
    <p:spTree>
      <p:nvGrpSpPr>
        <p:cNvPr id="1" name="Shape 109"/>
        <p:cNvGrpSpPr/>
        <p:nvPr/>
      </p:nvGrpSpPr>
      <p:grpSpPr>
        <a:xfrm>
          <a:off x="0" y="0"/>
          <a:ext cx="0" cy="0"/>
          <a:chOff x="0" y="0"/>
          <a:chExt cx="0" cy="0"/>
        </a:xfrm>
      </p:grpSpPr>
      <p:sp>
        <p:nvSpPr>
          <p:cNvPr id="110" name="Google Shape;110;p16"/>
          <p:cNvSpPr txBox="1">
            <a:spLocks noGrp="1"/>
          </p:cNvSpPr>
          <p:nvPr>
            <p:ph type="title"/>
          </p:nvPr>
        </p:nvSpPr>
        <p:spPr>
          <a:xfrm>
            <a:off x="8094700" y="719333"/>
            <a:ext cx="3146400" cy="15288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11" name="Google Shape;111;p16"/>
          <p:cNvSpPr txBox="1">
            <a:spLocks noGrp="1"/>
          </p:cNvSpPr>
          <p:nvPr>
            <p:ph type="subTitle" idx="1"/>
          </p:nvPr>
        </p:nvSpPr>
        <p:spPr>
          <a:xfrm>
            <a:off x="8094700" y="2094333"/>
            <a:ext cx="3146400" cy="1369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2133"/>
              </a:spcBef>
              <a:spcAft>
                <a:spcPts val="0"/>
              </a:spcAft>
              <a:buSzPts val="1200"/>
              <a:buNone/>
              <a:defRPr/>
            </a:lvl3pPr>
            <a:lvl4pPr lvl="3" algn="ctr" rtl="0">
              <a:lnSpc>
                <a:spcPct val="100000"/>
              </a:lnSpc>
              <a:spcBef>
                <a:spcPts val="2133"/>
              </a:spcBef>
              <a:spcAft>
                <a:spcPts val="0"/>
              </a:spcAft>
              <a:buSzPts val="1200"/>
              <a:buNone/>
              <a:defRPr/>
            </a:lvl4pPr>
            <a:lvl5pPr lvl="4" algn="ctr" rtl="0">
              <a:lnSpc>
                <a:spcPct val="100000"/>
              </a:lnSpc>
              <a:spcBef>
                <a:spcPts val="2133"/>
              </a:spcBef>
              <a:spcAft>
                <a:spcPts val="0"/>
              </a:spcAft>
              <a:buSzPts val="1200"/>
              <a:buNone/>
              <a:defRPr/>
            </a:lvl5pPr>
            <a:lvl6pPr lvl="5" algn="ctr" rtl="0">
              <a:lnSpc>
                <a:spcPct val="100000"/>
              </a:lnSpc>
              <a:spcBef>
                <a:spcPts val="2133"/>
              </a:spcBef>
              <a:spcAft>
                <a:spcPts val="0"/>
              </a:spcAft>
              <a:buSzPts val="1200"/>
              <a:buNone/>
              <a:defRPr/>
            </a:lvl6pPr>
            <a:lvl7pPr lvl="6" algn="ctr" rtl="0">
              <a:lnSpc>
                <a:spcPct val="100000"/>
              </a:lnSpc>
              <a:spcBef>
                <a:spcPts val="2133"/>
              </a:spcBef>
              <a:spcAft>
                <a:spcPts val="0"/>
              </a:spcAft>
              <a:buSzPts val="1200"/>
              <a:buNone/>
              <a:defRPr/>
            </a:lvl7pPr>
            <a:lvl8pPr lvl="7" algn="ctr" rtl="0">
              <a:lnSpc>
                <a:spcPct val="100000"/>
              </a:lnSpc>
              <a:spcBef>
                <a:spcPts val="2133"/>
              </a:spcBef>
              <a:spcAft>
                <a:spcPts val="0"/>
              </a:spcAft>
              <a:buSzPts val="1200"/>
              <a:buNone/>
              <a:defRPr/>
            </a:lvl8pPr>
            <a:lvl9pPr lvl="8" algn="ctr" rtl="0">
              <a:lnSpc>
                <a:spcPct val="100000"/>
              </a:lnSpc>
              <a:spcBef>
                <a:spcPts val="2133"/>
              </a:spcBef>
              <a:spcAft>
                <a:spcPts val="2133"/>
              </a:spcAft>
              <a:buSzPts val="1200"/>
              <a:buNone/>
              <a:defRPr/>
            </a:lvl9pPr>
          </a:lstStyle>
          <a:p>
            <a:endParaRPr/>
          </a:p>
        </p:txBody>
      </p:sp>
      <p:sp>
        <p:nvSpPr>
          <p:cNvPr id="112" name="Google Shape;112;p16"/>
          <p:cNvSpPr>
            <a:spLocks noGrp="1"/>
          </p:cNvSpPr>
          <p:nvPr>
            <p:ph type="pic" idx="2"/>
          </p:nvPr>
        </p:nvSpPr>
        <p:spPr>
          <a:xfrm>
            <a:off x="0" y="0"/>
            <a:ext cx="4570800" cy="6858000"/>
          </a:xfrm>
          <a:prstGeom prst="rect">
            <a:avLst/>
          </a:prstGeom>
          <a:noFill/>
          <a:ln>
            <a:noFill/>
          </a:ln>
        </p:spPr>
      </p:sp>
      <p:sp>
        <p:nvSpPr>
          <p:cNvPr id="113" name="Google Shape;113;p16"/>
          <p:cNvSpPr>
            <a:spLocks noGrp="1"/>
          </p:cNvSpPr>
          <p:nvPr>
            <p:ph type="pic" idx="3"/>
          </p:nvPr>
        </p:nvSpPr>
        <p:spPr>
          <a:xfrm>
            <a:off x="4920667" y="4088833"/>
            <a:ext cx="6274000" cy="2769200"/>
          </a:xfrm>
          <a:prstGeom prst="rect">
            <a:avLst/>
          </a:prstGeom>
          <a:noFill/>
          <a:ln>
            <a:noFill/>
          </a:ln>
        </p:spPr>
      </p:sp>
      <p:sp>
        <p:nvSpPr>
          <p:cNvPr id="114" name="Google Shape;114;p16"/>
          <p:cNvSpPr>
            <a:spLocks noGrp="1"/>
          </p:cNvSpPr>
          <p:nvPr>
            <p:ph type="pic" idx="4"/>
          </p:nvPr>
        </p:nvSpPr>
        <p:spPr>
          <a:xfrm>
            <a:off x="4920500" y="0"/>
            <a:ext cx="3047600" cy="3768400"/>
          </a:xfrm>
          <a:prstGeom prst="rect">
            <a:avLst/>
          </a:prstGeom>
          <a:noFill/>
          <a:ln>
            <a:noFill/>
          </a:ln>
        </p:spPr>
      </p:sp>
      <p:sp>
        <p:nvSpPr>
          <p:cNvPr id="115" name="Google Shape;115;p16"/>
          <p:cNvSpPr/>
          <p:nvPr/>
        </p:nvSpPr>
        <p:spPr>
          <a:xfrm>
            <a:off x="11929667" y="0"/>
            <a:ext cx="262400" cy="6858000"/>
          </a:xfrm>
          <a:prstGeom prst="rect">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cxnSp>
        <p:nvCxnSpPr>
          <p:cNvPr id="116" name="Google Shape;116;p16"/>
          <p:cNvCxnSpPr/>
          <p:nvPr/>
        </p:nvCxnSpPr>
        <p:spPr>
          <a:xfrm>
            <a:off x="553192" y="-47600"/>
            <a:ext cx="0" cy="6953200"/>
          </a:xfrm>
          <a:prstGeom prst="straightConnector1">
            <a:avLst/>
          </a:prstGeom>
          <a:noFill/>
          <a:ln w="9525" cap="flat" cmpd="sng">
            <a:solidFill>
              <a:schemeClr val="lt2"/>
            </a:solidFill>
            <a:prstDash val="solid"/>
            <a:round/>
            <a:headEnd type="none" w="med" len="med"/>
            <a:tailEnd type="none" w="med" len="med"/>
          </a:ln>
        </p:spPr>
      </p:cxnSp>
    </p:spTree>
    <p:extLst>
      <p:ext uri="{BB962C8B-B14F-4D97-AF65-F5344CB8AC3E}">
        <p14:creationId xmlns:p14="http://schemas.microsoft.com/office/powerpoint/2010/main" val="187115189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text 2">
  <p:cSld name="Title and text 2">
    <p:spTree>
      <p:nvGrpSpPr>
        <p:cNvPr id="1" name="Shape 117"/>
        <p:cNvGrpSpPr/>
        <p:nvPr/>
      </p:nvGrpSpPr>
      <p:grpSpPr>
        <a:xfrm>
          <a:off x="0" y="0"/>
          <a:ext cx="0" cy="0"/>
          <a:chOff x="0" y="0"/>
          <a:chExt cx="0" cy="0"/>
        </a:xfrm>
      </p:grpSpPr>
      <p:sp>
        <p:nvSpPr>
          <p:cNvPr id="118" name="Google Shape;118;p17"/>
          <p:cNvSpPr txBox="1">
            <a:spLocks noGrp="1"/>
          </p:cNvSpPr>
          <p:nvPr>
            <p:ph type="title"/>
          </p:nvPr>
        </p:nvSpPr>
        <p:spPr>
          <a:xfrm>
            <a:off x="951000" y="593367"/>
            <a:ext cx="61812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19" name="Google Shape;119;p17"/>
          <p:cNvSpPr txBox="1">
            <a:spLocks noGrp="1"/>
          </p:cNvSpPr>
          <p:nvPr>
            <p:ph type="body" idx="1"/>
          </p:nvPr>
        </p:nvSpPr>
        <p:spPr>
          <a:xfrm>
            <a:off x="951000" y="1676767"/>
            <a:ext cx="10290000" cy="3679600"/>
          </a:xfrm>
          <a:prstGeom prst="rect">
            <a:avLst/>
          </a:prstGeom>
        </p:spPr>
        <p:txBody>
          <a:bodyPr spcFirstLastPara="1" wrap="square" lIns="91425" tIns="91425" rIns="91425" bIns="91425" anchor="t" anchorCtr="0">
            <a:noAutofit/>
          </a:bodyPr>
          <a:lstStyle>
            <a:lvl1pPr marL="609585" lvl="0" indent="-406390" rtl="0">
              <a:lnSpc>
                <a:spcPct val="100000"/>
              </a:lnSpc>
              <a:spcBef>
                <a:spcPts val="0"/>
              </a:spcBef>
              <a:spcAft>
                <a:spcPts val="0"/>
              </a:spcAft>
              <a:buSzPts val="1200"/>
              <a:buFont typeface="Nunito Light"/>
              <a:buChar char="●"/>
              <a:defRPr/>
            </a:lvl1pPr>
            <a:lvl2pPr marL="1219170" lvl="1" indent="-406390" rtl="0">
              <a:lnSpc>
                <a:spcPct val="100000"/>
              </a:lnSpc>
              <a:spcBef>
                <a:spcPts val="1600"/>
              </a:spcBef>
              <a:spcAft>
                <a:spcPts val="0"/>
              </a:spcAft>
              <a:buSzPts val="1200"/>
              <a:buFont typeface="Nunito Light"/>
              <a:buChar char="○"/>
              <a:defRPr/>
            </a:lvl2pPr>
            <a:lvl3pPr marL="1828754" lvl="2" indent="-406390" rtl="0">
              <a:lnSpc>
                <a:spcPct val="100000"/>
              </a:lnSpc>
              <a:spcBef>
                <a:spcPts val="0"/>
              </a:spcBef>
              <a:spcAft>
                <a:spcPts val="0"/>
              </a:spcAft>
              <a:buSzPts val="1200"/>
              <a:buFont typeface="Nunito Light"/>
              <a:buChar char="■"/>
              <a:defRPr/>
            </a:lvl3pPr>
            <a:lvl4pPr marL="2438339" lvl="3" indent="-406390" rtl="0">
              <a:lnSpc>
                <a:spcPct val="100000"/>
              </a:lnSpc>
              <a:spcBef>
                <a:spcPts val="0"/>
              </a:spcBef>
              <a:spcAft>
                <a:spcPts val="0"/>
              </a:spcAft>
              <a:buSzPts val="1200"/>
              <a:buFont typeface="Nunito Light"/>
              <a:buChar char="●"/>
              <a:defRPr/>
            </a:lvl4pPr>
            <a:lvl5pPr marL="3047924" lvl="4" indent="-406390" rtl="0">
              <a:lnSpc>
                <a:spcPct val="100000"/>
              </a:lnSpc>
              <a:spcBef>
                <a:spcPts val="0"/>
              </a:spcBef>
              <a:spcAft>
                <a:spcPts val="0"/>
              </a:spcAft>
              <a:buSzPts val="1200"/>
              <a:buFont typeface="Nunito Light"/>
              <a:buChar char="○"/>
              <a:defRPr/>
            </a:lvl5pPr>
            <a:lvl6pPr marL="3657509" lvl="5" indent="-406390" rtl="0">
              <a:lnSpc>
                <a:spcPct val="100000"/>
              </a:lnSpc>
              <a:spcBef>
                <a:spcPts val="0"/>
              </a:spcBef>
              <a:spcAft>
                <a:spcPts val="0"/>
              </a:spcAft>
              <a:buSzPts val="1200"/>
              <a:buFont typeface="Nunito Light"/>
              <a:buChar char="■"/>
              <a:defRPr/>
            </a:lvl6pPr>
            <a:lvl7pPr marL="4267093" lvl="6" indent="-406390" rtl="0">
              <a:lnSpc>
                <a:spcPct val="100000"/>
              </a:lnSpc>
              <a:spcBef>
                <a:spcPts val="0"/>
              </a:spcBef>
              <a:spcAft>
                <a:spcPts val="0"/>
              </a:spcAft>
              <a:buSzPts val="1200"/>
              <a:buFont typeface="Nunito Light"/>
              <a:buChar char="●"/>
              <a:defRPr/>
            </a:lvl7pPr>
            <a:lvl8pPr marL="4876678" lvl="7" indent="-406390" rtl="0">
              <a:lnSpc>
                <a:spcPct val="100000"/>
              </a:lnSpc>
              <a:spcBef>
                <a:spcPts val="0"/>
              </a:spcBef>
              <a:spcAft>
                <a:spcPts val="0"/>
              </a:spcAft>
              <a:buSzPts val="1200"/>
              <a:buFont typeface="Nunito Light"/>
              <a:buChar char="○"/>
              <a:defRPr/>
            </a:lvl8pPr>
            <a:lvl9pPr marL="5486263" lvl="8" indent="-406390" rtl="0">
              <a:lnSpc>
                <a:spcPct val="100000"/>
              </a:lnSpc>
              <a:spcBef>
                <a:spcPts val="0"/>
              </a:spcBef>
              <a:spcAft>
                <a:spcPts val="0"/>
              </a:spcAft>
              <a:buSzPts val="1200"/>
              <a:buFont typeface="Nunito Light"/>
              <a:buChar char="■"/>
              <a:defRPr/>
            </a:lvl9pPr>
          </a:lstStyle>
          <a:p>
            <a:endParaRPr/>
          </a:p>
        </p:txBody>
      </p:sp>
      <p:sp>
        <p:nvSpPr>
          <p:cNvPr id="120" name="Google Shape;120;p17"/>
          <p:cNvSpPr/>
          <p:nvPr/>
        </p:nvSpPr>
        <p:spPr>
          <a:xfrm>
            <a:off x="0" y="0"/>
            <a:ext cx="787200" cy="6858000"/>
          </a:xfrm>
          <a:prstGeom prst="rect">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cxnSp>
        <p:nvCxnSpPr>
          <p:cNvPr id="121" name="Google Shape;121;p17"/>
          <p:cNvCxnSpPr/>
          <p:nvPr/>
        </p:nvCxnSpPr>
        <p:spPr>
          <a:xfrm>
            <a:off x="11647433" y="-47600"/>
            <a:ext cx="0" cy="6953200"/>
          </a:xfrm>
          <a:prstGeom prst="straightConnector1">
            <a:avLst/>
          </a:prstGeom>
          <a:noFill/>
          <a:ln w="9525" cap="flat" cmpd="sng">
            <a:solidFill>
              <a:schemeClr val="lt2"/>
            </a:solidFill>
            <a:prstDash val="solid"/>
            <a:round/>
            <a:headEnd type="none" w="med" len="med"/>
            <a:tailEnd type="none" w="med" len="med"/>
          </a:ln>
        </p:spPr>
      </p:cxnSp>
      <p:grpSp>
        <p:nvGrpSpPr>
          <p:cNvPr id="122" name="Google Shape;122;p17"/>
          <p:cNvGrpSpPr/>
          <p:nvPr/>
        </p:nvGrpSpPr>
        <p:grpSpPr>
          <a:xfrm>
            <a:off x="5182233" y="6634767"/>
            <a:ext cx="7122400" cy="0"/>
            <a:chOff x="2220050" y="1547100"/>
            <a:chExt cx="5341800" cy="0"/>
          </a:xfrm>
        </p:grpSpPr>
        <p:cxnSp>
          <p:nvCxnSpPr>
            <p:cNvPr id="123" name="Google Shape;123;p17"/>
            <p:cNvCxnSpPr/>
            <p:nvPr/>
          </p:nvCxnSpPr>
          <p:spPr>
            <a:xfrm>
              <a:off x="2220050" y="1547100"/>
              <a:ext cx="464400" cy="0"/>
            </a:xfrm>
            <a:prstGeom prst="straightConnector1">
              <a:avLst/>
            </a:prstGeom>
            <a:noFill/>
            <a:ln w="114300" cap="flat" cmpd="sng">
              <a:solidFill>
                <a:schemeClr val="dk1"/>
              </a:solidFill>
              <a:prstDash val="solid"/>
              <a:round/>
              <a:headEnd type="none" w="med" len="med"/>
              <a:tailEnd type="none" w="med" len="med"/>
            </a:ln>
          </p:spPr>
        </p:cxnSp>
        <p:cxnSp>
          <p:nvCxnSpPr>
            <p:cNvPr id="124" name="Google Shape;124;p17"/>
            <p:cNvCxnSpPr/>
            <p:nvPr/>
          </p:nvCxnSpPr>
          <p:spPr>
            <a:xfrm>
              <a:off x="2684450" y="1547100"/>
              <a:ext cx="4877400" cy="0"/>
            </a:xfrm>
            <a:prstGeom prst="straightConnector1">
              <a:avLst/>
            </a:prstGeom>
            <a:noFill/>
            <a:ln w="9525" cap="flat" cmpd="sng">
              <a:solidFill>
                <a:schemeClr val="dk1"/>
              </a:solidFill>
              <a:prstDash val="solid"/>
              <a:round/>
              <a:headEnd type="none" w="med" len="med"/>
              <a:tailEnd type="none" w="med" len="med"/>
            </a:ln>
          </p:spPr>
        </p:cxnSp>
      </p:grpSp>
    </p:spTree>
    <p:extLst>
      <p:ext uri="{BB962C8B-B14F-4D97-AF65-F5344CB8AC3E}">
        <p14:creationId xmlns:p14="http://schemas.microsoft.com/office/powerpoint/2010/main" val="421089447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text 3">
  <p:cSld name="Title and text 3">
    <p:spTree>
      <p:nvGrpSpPr>
        <p:cNvPr id="1" name="Shape 125"/>
        <p:cNvGrpSpPr/>
        <p:nvPr/>
      </p:nvGrpSpPr>
      <p:grpSpPr>
        <a:xfrm>
          <a:off x="0" y="0"/>
          <a:ext cx="0" cy="0"/>
          <a:chOff x="0" y="0"/>
          <a:chExt cx="0" cy="0"/>
        </a:xfrm>
      </p:grpSpPr>
      <p:sp>
        <p:nvSpPr>
          <p:cNvPr id="126" name="Google Shape;126;p18"/>
          <p:cNvSpPr txBox="1">
            <a:spLocks noGrp="1"/>
          </p:cNvSpPr>
          <p:nvPr>
            <p:ph type="title"/>
          </p:nvPr>
        </p:nvSpPr>
        <p:spPr>
          <a:xfrm>
            <a:off x="951000" y="593367"/>
            <a:ext cx="10290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27" name="Google Shape;127;p18"/>
          <p:cNvSpPr txBox="1">
            <a:spLocks noGrp="1"/>
          </p:cNvSpPr>
          <p:nvPr>
            <p:ph type="body" idx="1"/>
          </p:nvPr>
        </p:nvSpPr>
        <p:spPr>
          <a:xfrm>
            <a:off x="951000" y="1356967"/>
            <a:ext cx="10290000" cy="504400"/>
          </a:xfrm>
          <a:prstGeom prst="rect">
            <a:avLst/>
          </a:prstGeom>
        </p:spPr>
        <p:txBody>
          <a:bodyPr spcFirstLastPara="1" wrap="square" lIns="91425" tIns="91425" rIns="91425" bIns="91425" anchor="t" anchorCtr="0">
            <a:noAutofit/>
          </a:bodyPr>
          <a:lstStyle>
            <a:lvl1pPr marL="609585" lvl="0" indent="-406390" rtl="0">
              <a:lnSpc>
                <a:spcPct val="100000"/>
              </a:lnSpc>
              <a:spcBef>
                <a:spcPts val="0"/>
              </a:spcBef>
              <a:spcAft>
                <a:spcPts val="0"/>
              </a:spcAft>
              <a:buSzPts val="1200"/>
              <a:buFont typeface="Nunito Light"/>
              <a:buChar char="●"/>
              <a:defRPr/>
            </a:lvl1pPr>
            <a:lvl2pPr marL="1219170" lvl="1" indent="-406390" rtl="0">
              <a:lnSpc>
                <a:spcPct val="100000"/>
              </a:lnSpc>
              <a:spcBef>
                <a:spcPts val="1600"/>
              </a:spcBef>
              <a:spcAft>
                <a:spcPts val="0"/>
              </a:spcAft>
              <a:buSzPts val="1200"/>
              <a:buFont typeface="Nunito Light"/>
              <a:buChar char="○"/>
              <a:defRPr/>
            </a:lvl2pPr>
            <a:lvl3pPr marL="1828754" lvl="2" indent="-406390" rtl="0">
              <a:lnSpc>
                <a:spcPct val="100000"/>
              </a:lnSpc>
              <a:spcBef>
                <a:spcPts val="0"/>
              </a:spcBef>
              <a:spcAft>
                <a:spcPts val="0"/>
              </a:spcAft>
              <a:buSzPts val="1200"/>
              <a:buFont typeface="Nunito Light"/>
              <a:buChar char="■"/>
              <a:defRPr/>
            </a:lvl3pPr>
            <a:lvl4pPr marL="2438339" lvl="3" indent="-406390" rtl="0">
              <a:lnSpc>
                <a:spcPct val="100000"/>
              </a:lnSpc>
              <a:spcBef>
                <a:spcPts val="0"/>
              </a:spcBef>
              <a:spcAft>
                <a:spcPts val="0"/>
              </a:spcAft>
              <a:buSzPts val="1200"/>
              <a:buFont typeface="Nunito Light"/>
              <a:buChar char="●"/>
              <a:defRPr/>
            </a:lvl4pPr>
            <a:lvl5pPr marL="3047924" lvl="4" indent="-406390" rtl="0">
              <a:lnSpc>
                <a:spcPct val="100000"/>
              </a:lnSpc>
              <a:spcBef>
                <a:spcPts val="0"/>
              </a:spcBef>
              <a:spcAft>
                <a:spcPts val="0"/>
              </a:spcAft>
              <a:buSzPts val="1200"/>
              <a:buFont typeface="Nunito Light"/>
              <a:buChar char="○"/>
              <a:defRPr/>
            </a:lvl5pPr>
            <a:lvl6pPr marL="3657509" lvl="5" indent="-406390" rtl="0">
              <a:lnSpc>
                <a:spcPct val="100000"/>
              </a:lnSpc>
              <a:spcBef>
                <a:spcPts val="0"/>
              </a:spcBef>
              <a:spcAft>
                <a:spcPts val="0"/>
              </a:spcAft>
              <a:buSzPts val="1200"/>
              <a:buFont typeface="Nunito Light"/>
              <a:buChar char="■"/>
              <a:defRPr/>
            </a:lvl6pPr>
            <a:lvl7pPr marL="4267093" lvl="6" indent="-406390" rtl="0">
              <a:lnSpc>
                <a:spcPct val="100000"/>
              </a:lnSpc>
              <a:spcBef>
                <a:spcPts val="0"/>
              </a:spcBef>
              <a:spcAft>
                <a:spcPts val="0"/>
              </a:spcAft>
              <a:buSzPts val="1200"/>
              <a:buFont typeface="Nunito Light"/>
              <a:buChar char="●"/>
              <a:defRPr/>
            </a:lvl7pPr>
            <a:lvl8pPr marL="4876678" lvl="7" indent="-406390" rtl="0">
              <a:lnSpc>
                <a:spcPct val="100000"/>
              </a:lnSpc>
              <a:spcBef>
                <a:spcPts val="0"/>
              </a:spcBef>
              <a:spcAft>
                <a:spcPts val="0"/>
              </a:spcAft>
              <a:buSzPts val="1200"/>
              <a:buFont typeface="Nunito Light"/>
              <a:buChar char="○"/>
              <a:defRPr/>
            </a:lvl8pPr>
            <a:lvl9pPr marL="5486263" lvl="8" indent="-406390" rtl="0">
              <a:lnSpc>
                <a:spcPct val="100000"/>
              </a:lnSpc>
              <a:spcBef>
                <a:spcPts val="0"/>
              </a:spcBef>
              <a:spcAft>
                <a:spcPts val="0"/>
              </a:spcAft>
              <a:buSzPts val="1200"/>
              <a:buFont typeface="Nunito Light"/>
              <a:buChar char="■"/>
              <a:defRPr/>
            </a:lvl9pPr>
          </a:lstStyle>
          <a:p>
            <a:endParaRPr/>
          </a:p>
        </p:txBody>
      </p:sp>
      <p:sp>
        <p:nvSpPr>
          <p:cNvPr id="128" name="Google Shape;128;p18"/>
          <p:cNvSpPr/>
          <p:nvPr/>
        </p:nvSpPr>
        <p:spPr>
          <a:xfrm>
            <a:off x="0" y="0"/>
            <a:ext cx="250000" cy="6858000"/>
          </a:xfrm>
          <a:prstGeom prst="rect">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cxnSp>
        <p:nvCxnSpPr>
          <p:cNvPr id="129" name="Google Shape;129;p18"/>
          <p:cNvCxnSpPr/>
          <p:nvPr/>
        </p:nvCxnSpPr>
        <p:spPr>
          <a:xfrm>
            <a:off x="11022833" y="-47600"/>
            <a:ext cx="0" cy="6953200"/>
          </a:xfrm>
          <a:prstGeom prst="straightConnector1">
            <a:avLst/>
          </a:prstGeom>
          <a:noFill/>
          <a:ln w="9525" cap="flat" cmpd="sng">
            <a:solidFill>
              <a:schemeClr val="lt2"/>
            </a:solidFill>
            <a:prstDash val="solid"/>
            <a:round/>
            <a:headEnd type="none" w="med" len="med"/>
            <a:tailEnd type="none" w="med" len="med"/>
          </a:ln>
        </p:spPr>
      </p:cxnSp>
      <p:grpSp>
        <p:nvGrpSpPr>
          <p:cNvPr id="130" name="Google Shape;130;p18"/>
          <p:cNvGrpSpPr/>
          <p:nvPr/>
        </p:nvGrpSpPr>
        <p:grpSpPr>
          <a:xfrm>
            <a:off x="597733" y="6472367"/>
            <a:ext cx="11756800" cy="0"/>
            <a:chOff x="2220050" y="1547100"/>
            <a:chExt cx="8817600" cy="0"/>
          </a:xfrm>
        </p:grpSpPr>
        <p:cxnSp>
          <p:nvCxnSpPr>
            <p:cNvPr id="131" name="Google Shape;131;p18"/>
            <p:cNvCxnSpPr/>
            <p:nvPr/>
          </p:nvCxnSpPr>
          <p:spPr>
            <a:xfrm>
              <a:off x="2220050" y="1547100"/>
              <a:ext cx="464400" cy="0"/>
            </a:xfrm>
            <a:prstGeom prst="straightConnector1">
              <a:avLst/>
            </a:prstGeom>
            <a:noFill/>
            <a:ln w="114300" cap="flat" cmpd="sng">
              <a:solidFill>
                <a:schemeClr val="dk1"/>
              </a:solidFill>
              <a:prstDash val="solid"/>
              <a:round/>
              <a:headEnd type="none" w="med" len="med"/>
              <a:tailEnd type="none" w="med" len="med"/>
            </a:ln>
          </p:spPr>
        </p:cxnSp>
        <p:cxnSp>
          <p:nvCxnSpPr>
            <p:cNvPr id="132" name="Google Shape;132;p18"/>
            <p:cNvCxnSpPr/>
            <p:nvPr/>
          </p:nvCxnSpPr>
          <p:spPr>
            <a:xfrm>
              <a:off x="2684450" y="1547100"/>
              <a:ext cx="8353200" cy="0"/>
            </a:xfrm>
            <a:prstGeom prst="straightConnector1">
              <a:avLst/>
            </a:prstGeom>
            <a:noFill/>
            <a:ln w="9525" cap="flat" cmpd="sng">
              <a:solidFill>
                <a:schemeClr val="dk1"/>
              </a:solidFill>
              <a:prstDash val="solid"/>
              <a:round/>
              <a:headEnd type="none" w="med" len="med"/>
              <a:tailEnd type="none" w="med" len="med"/>
            </a:ln>
          </p:spPr>
        </p:cxnSp>
      </p:grpSp>
    </p:spTree>
    <p:extLst>
      <p:ext uri="{BB962C8B-B14F-4D97-AF65-F5344CB8AC3E}">
        <p14:creationId xmlns:p14="http://schemas.microsoft.com/office/powerpoint/2010/main" val="248935839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three columns">
  <p:cSld name="Title and three columns">
    <p:spTree>
      <p:nvGrpSpPr>
        <p:cNvPr id="1" name="Shape 133"/>
        <p:cNvGrpSpPr/>
        <p:nvPr/>
      </p:nvGrpSpPr>
      <p:grpSpPr>
        <a:xfrm>
          <a:off x="0" y="0"/>
          <a:ext cx="0" cy="0"/>
          <a:chOff x="0" y="0"/>
          <a:chExt cx="0" cy="0"/>
        </a:xfrm>
      </p:grpSpPr>
      <p:sp>
        <p:nvSpPr>
          <p:cNvPr id="134" name="Google Shape;134;p19"/>
          <p:cNvSpPr/>
          <p:nvPr/>
        </p:nvSpPr>
        <p:spPr>
          <a:xfrm>
            <a:off x="0" y="0"/>
            <a:ext cx="224800" cy="6858000"/>
          </a:xfrm>
          <a:prstGeom prst="rect">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cxnSp>
        <p:nvCxnSpPr>
          <p:cNvPr id="135" name="Google Shape;135;p19"/>
          <p:cNvCxnSpPr/>
          <p:nvPr/>
        </p:nvCxnSpPr>
        <p:spPr>
          <a:xfrm>
            <a:off x="11879133" y="-47600"/>
            <a:ext cx="0" cy="6953200"/>
          </a:xfrm>
          <a:prstGeom prst="straightConnector1">
            <a:avLst/>
          </a:prstGeom>
          <a:noFill/>
          <a:ln w="9525" cap="flat" cmpd="sng">
            <a:solidFill>
              <a:schemeClr val="lt2"/>
            </a:solidFill>
            <a:prstDash val="solid"/>
            <a:round/>
            <a:headEnd type="none" w="med" len="med"/>
            <a:tailEnd type="none" w="med" len="med"/>
          </a:ln>
        </p:spPr>
      </p:cxnSp>
      <p:sp>
        <p:nvSpPr>
          <p:cNvPr id="136" name="Google Shape;136;p19"/>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37" name="Google Shape;137;p19"/>
          <p:cNvSpPr txBox="1">
            <a:spLocks noGrp="1"/>
          </p:cNvSpPr>
          <p:nvPr>
            <p:ph type="subTitle" idx="1"/>
          </p:nvPr>
        </p:nvSpPr>
        <p:spPr>
          <a:xfrm>
            <a:off x="960000" y="3033367"/>
            <a:ext cx="3374800" cy="1644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2133"/>
              </a:spcBef>
              <a:spcAft>
                <a:spcPts val="0"/>
              </a:spcAft>
              <a:buSzPts val="1200"/>
              <a:buNone/>
              <a:defRPr/>
            </a:lvl3pPr>
            <a:lvl4pPr lvl="3" algn="ctr" rtl="0">
              <a:lnSpc>
                <a:spcPct val="100000"/>
              </a:lnSpc>
              <a:spcBef>
                <a:spcPts val="2133"/>
              </a:spcBef>
              <a:spcAft>
                <a:spcPts val="0"/>
              </a:spcAft>
              <a:buSzPts val="1200"/>
              <a:buNone/>
              <a:defRPr/>
            </a:lvl4pPr>
            <a:lvl5pPr lvl="4" algn="ctr" rtl="0">
              <a:lnSpc>
                <a:spcPct val="100000"/>
              </a:lnSpc>
              <a:spcBef>
                <a:spcPts val="2133"/>
              </a:spcBef>
              <a:spcAft>
                <a:spcPts val="0"/>
              </a:spcAft>
              <a:buSzPts val="1200"/>
              <a:buNone/>
              <a:defRPr/>
            </a:lvl5pPr>
            <a:lvl6pPr lvl="5" algn="ctr" rtl="0">
              <a:lnSpc>
                <a:spcPct val="100000"/>
              </a:lnSpc>
              <a:spcBef>
                <a:spcPts val="2133"/>
              </a:spcBef>
              <a:spcAft>
                <a:spcPts val="0"/>
              </a:spcAft>
              <a:buSzPts val="1200"/>
              <a:buNone/>
              <a:defRPr/>
            </a:lvl6pPr>
            <a:lvl7pPr lvl="6" algn="ctr" rtl="0">
              <a:lnSpc>
                <a:spcPct val="100000"/>
              </a:lnSpc>
              <a:spcBef>
                <a:spcPts val="2133"/>
              </a:spcBef>
              <a:spcAft>
                <a:spcPts val="0"/>
              </a:spcAft>
              <a:buSzPts val="1200"/>
              <a:buNone/>
              <a:defRPr/>
            </a:lvl7pPr>
            <a:lvl8pPr lvl="7" algn="ctr" rtl="0">
              <a:lnSpc>
                <a:spcPct val="100000"/>
              </a:lnSpc>
              <a:spcBef>
                <a:spcPts val="2133"/>
              </a:spcBef>
              <a:spcAft>
                <a:spcPts val="0"/>
              </a:spcAft>
              <a:buSzPts val="1200"/>
              <a:buNone/>
              <a:defRPr/>
            </a:lvl8pPr>
            <a:lvl9pPr lvl="8" algn="ctr" rtl="0">
              <a:lnSpc>
                <a:spcPct val="100000"/>
              </a:lnSpc>
              <a:spcBef>
                <a:spcPts val="2133"/>
              </a:spcBef>
              <a:spcAft>
                <a:spcPts val="2133"/>
              </a:spcAft>
              <a:buSzPts val="1200"/>
              <a:buNone/>
              <a:defRPr/>
            </a:lvl9pPr>
          </a:lstStyle>
          <a:p>
            <a:endParaRPr/>
          </a:p>
        </p:txBody>
      </p:sp>
      <p:sp>
        <p:nvSpPr>
          <p:cNvPr id="138" name="Google Shape;138;p19"/>
          <p:cNvSpPr txBox="1">
            <a:spLocks noGrp="1"/>
          </p:cNvSpPr>
          <p:nvPr>
            <p:ph type="subTitle" idx="2"/>
          </p:nvPr>
        </p:nvSpPr>
        <p:spPr>
          <a:xfrm>
            <a:off x="4408636" y="3033367"/>
            <a:ext cx="3374800" cy="1644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2133"/>
              </a:spcBef>
              <a:spcAft>
                <a:spcPts val="0"/>
              </a:spcAft>
              <a:buSzPts val="1200"/>
              <a:buNone/>
              <a:defRPr/>
            </a:lvl3pPr>
            <a:lvl4pPr lvl="3" algn="ctr" rtl="0">
              <a:lnSpc>
                <a:spcPct val="100000"/>
              </a:lnSpc>
              <a:spcBef>
                <a:spcPts val="2133"/>
              </a:spcBef>
              <a:spcAft>
                <a:spcPts val="0"/>
              </a:spcAft>
              <a:buSzPts val="1200"/>
              <a:buNone/>
              <a:defRPr/>
            </a:lvl4pPr>
            <a:lvl5pPr lvl="4" algn="ctr" rtl="0">
              <a:lnSpc>
                <a:spcPct val="100000"/>
              </a:lnSpc>
              <a:spcBef>
                <a:spcPts val="2133"/>
              </a:spcBef>
              <a:spcAft>
                <a:spcPts val="0"/>
              </a:spcAft>
              <a:buSzPts val="1200"/>
              <a:buNone/>
              <a:defRPr/>
            </a:lvl5pPr>
            <a:lvl6pPr lvl="5" algn="ctr" rtl="0">
              <a:lnSpc>
                <a:spcPct val="100000"/>
              </a:lnSpc>
              <a:spcBef>
                <a:spcPts val="2133"/>
              </a:spcBef>
              <a:spcAft>
                <a:spcPts val="0"/>
              </a:spcAft>
              <a:buSzPts val="1200"/>
              <a:buNone/>
              <a:defRPr/>
            </a:lvl6pPr>
            <a:lvl7pPr lvl="6" algn="ctr" rtl="0">
              <a:lnSpc>
                <a:spcPct val="100000"/>
              </a:lnSpc>
              <a:spcBef>
                <a:spcPts val="2133"/>
              </a:spcBef>
              <a:spcAft>
                <a:spcPts val="0"/>
              </a:spcAft>
              <a:buSzPts val="1200"/>
              <a:buNone/>
              <a:defRPr/>
            </a:lvl7pPr>
            <a:lvl8pPr lvl="7" algn="ctr" rtl="0">
              <a:lnSpc>
                <a:spcPct val="100000"/>
              </a:lnSpc>
              <a:spcBef>
                <a:spcPts val="2133"/>
              </a:spcBef>
              <a:spcAft>
                <a:spcPts val="0"/>
              </a:spcAft>
              <a:buSzPts val="1200"/>
              <a:buNone/>
              <a:defRPr/>
            </a:lvl8pPr>
            <a:lvl9pPr lvl="8" algn="ctr" rtl="0">
              <a:lnSpc>
                <a:spcPct val="100000"/>
              </a:lnSpc>
              <a:spcBef>
                <a:spcPts val="2133"/>
              </a:spcBef>
              <a:spcAft>
                <a:spcPts val="2133"/>
              </a:spcAft>
              <a:buSzPts val="1200"/>
              <a:buNone/>
              <a:defRPr/>
            </a:lvl9pPr>
          </a:lstStyle>
          <a:p>
            <a:endParaRPr/>
          </a:p>
        </p:txBody>
      </p:sp>
      <p:sp>
        <p:nvSpPr>
          <p:cNvPr id="139" name="Google Shape;139;p19"/>
          <p:cNvSpPr txBox="1">
            <a:spLocks noGrp="1"/>
          </p:cNvSpPr>
          <p:nvPr>
            <p:ph type="subTitle" idx="3"/>
          </p:nvPr>
        </p:nvSpPr>
        <p:spPr>
          <a:xfrm>
            <a:off x="7857271" y="3033368"/>
            <a:ext cx="3374800" cy="1644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2133"/>
              </a:spcBef>
              <a:spcAft>
                <a:spcPts val="0"/>
              </a:spcAft>
              <a:buSzPts val="1200"/>
              <a:buNone/>
              <a:defRPr/>
            </a:lvl3pPr>
            <a:lvl4pPr lvl="3" algn="ctr" rtl="0">
              <a:lnSpc>
                <a:spcPct val="100000"/>
              </a:lnSpc>
              <a:spcBef>
                <a:spcPts val="2133"/>
              </a:spcBef>
              <a:spcAft>
                <a:spcPts val="0"/>
              </a:spcAft>
              <a:buSzPts val="1200"/>
              <a:buNone/>
              <a:defRPr/>
            </a:lvl4pPr>
            <a:lvl5pPr lvl="4" algn="ctr" rtl="0">
              <a:lnSpc>
                <a:spcPct val="100000"/>
              </a:lnSpc>
              <a:spcBef>
                <a:spcPts val="2133"/>
              </a:spcBef>
              <a:spcAft>
                <a:spcPts val="0"/>
              </a:spcAft>
              <a:buSzPts val="1200"/>
              <a:buNone/>
              <a:defRPr/>
            </a:lvl5pPr>
            <a:lvl6pPr lvl="5" algn="ctr" rtl="0">
              <a:lnSpc>
                <a:spcPct val="100000"/>
              </a:lnSpc>
              <a:spcBef>
                <a:spcPts val="2133"/>
              </a:spcBef>
              <a:spcAft>
                <a:spcPts val="0"/>
              </a:spcAft>
              <a:buSzPts val="1200"/>
              <a:buNone/>
              <a:defRPr/>
            </a:lvl6pPr>
            <a:lvl7pPr lvl="6" algn="ctr" rtl="0">
              <a:lnSpc>
                <a:spcPct val="100000"/>
              </a:lnSpc>
              <a:spcBef>
                <a:spcPts val="2133"/>
              </a:spcBef>
              <a:spcAft>
                <a:spcPts val="0"/>
              </a:spcAft>
              <a:buSzPts val="1200"/>
              <a:buNone/>
              <a:defRPr/>
            </a:lvl7pPr>
            <a:lvl8pPr lvl="7" algn="ctr" rtl="0">
              <a:lnSpc>
                <a:spcPct val="100000"/>
              </a:lnSpc>
              <a:spcBef>
                <a:spcPts val="2133"/>
              </a:spcBef>
              <a:spcAft>
                <a:spcPts val="0"/>
              </a:spcAft>
              <a:buSzPts val="1200"/>
              <a:buNone/>
              <a:defRPr/>
            </a:lvl8pPr>
            <a:lvl9pPr lvl="8" algn="ctr" rtl="0">
              <a:lnSpc>
                <a:spcPct val="100000"/>
              </a:lnSpc>
              <a:spcBef>
                <a:spcPts val="2133"/>
              </a:spcBef>
              <a:spcAft>
                <a:spcPts val="2133"/>
              </a:spcAft>
              <a:buSzPts val="1200"/>
              <a:buNone/>
              <a:defRPr/>
            </a:lvl9pPr>
          </a:lstStyle>
          <a:p>
            <a:endParaRPr/>
          </a:p>
        </p:txBody>
      </p:sp>
      <p:sp>
        <p:nvSpPr>
          <p:cNvPr id="140" name="Google Shape;140;p19"/>
          <p:cNvSpPr txBox="1">
            <a:spLocks noGrp="1"/>
          </p:cNvSpPr>
          <p:nvPr>
            <p:ph type="subTitle" idx="4"/>
          </p:nvPr>
        </p:nvSpPr>
        <p:spPr>
          <a:xfrm>
            <a:off x="960000" y="1933667"/>
            <a:ext cx="3374800" cy="1077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None/>
              <a:defRPr sz="2667">
                <a:solidFill>
                  <a:schemeClr val="dk1"/>
                </a:solidFill>
              </a:defRPr>
            </a:lvl1pPr>
            <a:lvl2pPr lvl="1" algn="ctr" rtl="0">
              <a:lnSpc>
                <a:spcPct val="100000"/>
              </a:lnSpc>
              <a:spcBef>
                <a:spcPts val="0"/>
              </a:spcBef>
              <a:spcAft>
                <a:spcPts val="0"/>
              </a:spcAft>
              <a:buSzPts val="2400"/>
              <a:buNone/>
              <a:defRPr sz="3200"/>
            </a:lvl2pPr>
            <a:lvl3pPr lvl="2" algn="ctr" rtl="0">
              <a:lnSpc>
                <a:spcPct val="100000"/>
              </a:lnSpc>
              <a:spcBef>
                <a:spcPts val="0"/>
              </a:spcBef>
              <a:spcAft>
                <a:spcPts val="0"/>
              </a:spcAft>
              <a:buSzPts val="2400"/>
              <a:buNone/>
              <a:defRPr sz="3200"/>
            </a:lvl3pPr>
            <a:lvl4pPr lvl="3" algn="ctr" rtl="0">
              <a:lnSpc>
                <a:spcPct val="100000"/>
              </a:lnSpc>
              <a:spcBef>
                <a:spcPts val="0"/>
              </a:spcBef>
              <a:spcAft>
                <a:spcPts val="0"/>
              </a:spcAft>
              <a:buSzPts val="2400"/>
              <a:buNone/>
              <a:defRPr sz="3200"/>
            </a:lvl4pPr>
            <a:lvl5pPr lvl="4" algn="ctr" rtl="0">
              <a:lnSpc>
                <a:spcPct val="100000"/>
              </a:lnSpc>
              <a:spcBef>
                <a:spcPts val="0"/>
              </a:spcBef>
              <a:spcAft>
                <a:spcPts val="0"/>
              </a:spcAft>
              <a:buSzPts val="2400"/>
              <a:buNone/>
              <a:defRPr sz="3200"/>
            </a:lvl5pPr>
            <a:lvl6pPr lvl="5" algn="ctr" rtl="0">
              <a:lnSpc>
                <a:spcPct val="100000"/>
              </a:lnSpc>
              <a:spcBef>
                <a:spcPts val="0"/>
              </a:spcBef>
              <a:spcAft>
                <a:spcPts val="0"/>
              </a:spcAft>
              <a:buSzPts val="2400"/>
              <a:buNone/>
              <a:defRPr sz="3200"/>
            </a:lvl6pPr>
            <a:lvl7pPr lvl="6" algn="ctr" rtl="0">
              <a:lnSpc>
                <a:spcPct val="100000"/>
              </a:lnSpc>
              <a:spcBef>
                <a:spcPts val="0"/>
              </a:spcBef>
              <a:spcAft>
                <a:spcPts val="0"/>
              </a:spcAft>
              <a:buSzPts val="2400"/>
              <a:buNone/>
              <a:defRPr sz="3200"/>
            </a:lvl7pPr>
            <a:lvl8pPr lvl="7" algn="ctr" rtl="0">
              <a:lnSpc>
                <a:spcPct val="100000"/>
              </a:lnSpc>
              <a:spcBef>
                <a:spcPts val="0"/>
              </a:spcBef>
              <a:spcAft>
                <a:spcPts val="0"/>
              </a:spcAft>
              <a:buSzPts val="2400"/>
              <a:buNone/>
              <a:defRPr sz="3200"/>
            </a:lvl8pPr>
            <a:lvl9pPr lvl="8" algn="ctr" rtl="0">
              <a:lnSpc>
                <a:spcPct val="100000"/>
              </a:lnSpc>
              <a:spcBef>
                <a:spcPts val="0"/>
              </a:spcBef>
              <a:spcAft>
                <a:spcPts val="0"/>
              </a:spcAft>
              <a:buSzPts val="2400"/>
              <a:buNone/>
              <a:defRPr sz="3200"/>
            </a:lvl9pPr>
          </a:lstStyle>
          <a:p>
            <a:endParaRPr/>
          </a:p>
        </p:txBody>
      </p:sp>
      <p:sp>
        <p:nvSpPr>
          <p:cNvPr id="141" name="Google Shape;141;p19"/>
          <p:cNvSpPr txBox="1">
            <a:spLocks noGrp="1"/>
          </p:cNvSpPr>
          <p:nvPr>
            <p:ph type="subTitle" idx="5"/>
          </p:nvPr>
        </p:nvSpPr>
        <p:spPr>
          <a:xfrm>
            <a:off x="4408645" y="1933667"/>
            <a:ext cx="3374800" cy="1077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None/>
              <a:defRPr sz="2667">
                <a:solidFill>
                  <a:schemeClr val="dk1"/>
                </a:solidFill>
              </a:defRPr>
            </a:lvl1pPr>
            <a:lvl2pPr lvl="1" algn="ctr" rtl="0">
              <a:lnSpc>
                <a:spcPct val="100000"/>
              </a:lnSpc>
              <a:spcBef>
                <a:spcPts val="0"/>
              </a:spcBef>
              <a:spcAft>
                <a:spcPts val="0"/>
              </a:spcAft>
              <a:buSzPts val="2400"/>
              <a:buNone/>
              <a:defRPr sz="3200"/>
            </a:lvl2pPr>
            <a:lvl3pPr lvl="2" algn="ctr" rtl="0">
              <a:lnSpc>
                <a:spcPct val="100000"/>
              </a:lnSpc>
              <a:spcBef>
                <a:spcPts val="0"/>
              </a:spcBef>
              <a:spcAft>
                <a:spcPts val="0"/>
              </a:spcAft>
              <a:buSzPts val="2400"/>
              <a:buNone/>
              <a:defRPr sz="3200"/>
            </a:lvl3pPr>
            <a:lvl4pPr lvl="3" algn="ctr" rtl="0">
              <a:lnSpc>
                <a:spcPct val="100000"/>
              </a:lnSpc>
              <a:spcBef>
                <a:spcPts val="0"/>
              </a:spcBef>
              <a:spcAft>
                <a:spcPts val="0"/>
              </a:spcAft>
              <a:buSzPts val="2400"/>
              <a:buNone/>
              <a:defRPr sz="3200"/>
            </a:lvl4pPr>
            <a:lvl5pPr lvl="4" algn="ctr" rtl="0">
              <a:lnSpc>
                <a:spcPct val="100000"/>
              </a:lnSpc>
              <a:spcBef>
                <a:spcPts val="0"/>
              </a:spcBef>
              <a:spcAft>
                <a:spcPts val="0"/>
              </a:spcAft>
              <a:buSzPts val="2400"/>
              <a:buNone/>
              <a:defRPr sz="3200"/>
            </a:lvl5pPr>
            <a:lvl6pPr lvl="5" algn="ctr" rtl="0">
              <a:lnSpc>
                <a:spcPct val="100000"/>
              </a:lnSpc>
              <a:spcBef>
                <a:spcPts val="0"/>
              </a:spcBef>
              <a:spcAft>
                <a:spcPts val="0"/>
              </a:spcAft>
              <a:buSzPts val="2400"/>
              <a:buNone/>
              <a:defRPr sz="3200"/>
            </a:lvl6pPr>
            <a:lvl7pPr lvl="6" algn="ctr" rtl="0">
              <a:lnSpc>
                <a:spcPct val="100000"/>
              </a:lnSpc>
              <a:spcBef>
                <a:spcPts val="0"/>
              </a:spcBef>
              <a:spcAft>
                <a:spcPts val="0"/>
              </a:spcAft>
              <a:buSzPts val="2400"/>
              <a:buNone/>
              <a:defRPr sz="3200"/>
            </a:lvl7pPr>
            <a:lvl8pPr lvl="7" algn="ctr" rtl="0">
              <a:lnSpc>
                <a:spcPct val="100000"/>
              </a:lnSpc>
              <a:spcBef>
                <a:spcPts val="0"/>
              </a:spcBef>
              <a:spcAft>
                <a:spcPts val="0"/>
              </a:spcAft>
              <a:buSzPts val="2400"/>
              <a:buNone/>
              <a:defRPr sz="3200"/>
            </a:lvl8pPr>
            <a:lvl9pPr lvl="8" algn="ctr" rtl="0">
              <a:lnSpc>
                <a:spcPct val="100000"/>
              </a:lnSpc>
              <a:spcBef>
                <a:spcPts val="0"/>
              </a:spcBef>
              <a:spcAft>
                <a:spcPts val="0"/>
              </a:spcAft>
              <a:buSzPts val="2400"/>
              <a:buNone/>
              <a:defRPr sz="3200"/>
            </a:lvl9pPr>
          </a:lstStyle>
          <a:p>
            <a:endParaRPr/>
          </a:p>
        </p:txBody>
      </p:sp>
      <p:sp>
        <p:nvSpPr>
          <p:cNvPr id="142" name="Google Shape;142;p19"/>
          <p:cNvSpPr txBox="1">
            <a:spLocks noGrp="1"/>
          </p:cNvSpPr>
          <p:nvPr>
            <p:ph type="subTitle" idx="6"/>
          </p:nvPr>
        </p:nvSpPr>
        <p:spPr>
          <a:xfrm>
            <a:off x="7857279" y="1933667"/>
            <a:ext cx="3374800" cy="1077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None/>
              <a:defRPr sz="2667">
                <a:solidFill>
                  <a:schemeClr val="dk1"/>
                </a:solidFill>
              </a:defRPr>
            </a:lvl1pPr>
            <a:lvl2pPr lvl="1" algn="ctr" rtl="0">
              <a:lnSpc>
                <a:spcPct val="100000"/>
              </a:lnSpc>
              <a:spcBef>
                <a:spcPts val="0"/>
              </a:spcBef>
              <a:spcAft>
                <a:spcPts val="0"/>
              </a:spcAft>
              <a:buSzPts val="2400"/>
              <a:buNone/>
              <a:defRPr sz="3200"/>
            </a:lvl2pPr>
            <a:lvl3pPr lvl="2" algn="ctr" rtl="0">
              <a:lnSpc>
                <a:spcPct val="100000"/>
              </a:lnSpc>
              <a:spcBef>
                <a:spcPts val="0"/>
              </a:spcBef>
              <a:spcAft>
                <a:spcPts val="0"/>
              </a:spcAft>
              <a:buSzPts val="2400"/>
              <a:buNone/>
              <a:defRPr sz="3200"/>
            </a:lvl3pPr>
            <a:lvl4pPr lvl="3" algn="ctr" rtl="0">
              <a:lnSpc>
                <a:spcPct val="100000"/>
              </a:lnSpc>
              <a:spcBef>
                <a:spcPts val="0"/>
              </a:spcBef>
              <a:spcAft>
                <a:spcPts val="0"/>
              </a:spcAft>
              <a:buSzPts val="2400"/>
              <a:buNone/>
              <a:defRPr sz="3200"/>
            </a:lvl4pPr>
            <a:lvl5pPr lvl="4" algn="ctr" rtl="0">
              <a:lnSpc>
                <a:spcPct val="100000"/>
              </a:lnSpc>
              <a:spcBef>
                <a:spcPts val="0"/>
              </a:spcBef>
              <a:spcAft>
                <a:spcPts val="0"/>
              </a:spcAft>
              <a:buSzPts val="2400"/>
              <a:buNone/>
              <a:defRPr sz="3200"/>
            </a:lvl5pPr>
            <a:lvl6pPr lvl="5" algn="ctr" rtl="0">
              <a:lnSpc>
                <a:spcPct val="100000"/>
              </a:lnSpc>
              <a:spcBef>
                <a:spcPts val="0"/>
              </a:spcBef>
              <a:spcAft>
                <a:spcPts val="0"/>
              </a:spcAft>
              <a:buSzPts val="2400"/>
              <a:buNone/>
              <a:defRPr sz="3200"/>
            </a:lvl6pPr>
            <a:lvl7pPr lvl="6" algn="ctr" rtl="0">
              <a:lnSpc>
                <a:spcPct val="100000"/>
              </a:lnSpc>
              <a:spcBef>
                <a:spcPts val="0"/>
              </a:spcBef>
              <a:spcAft>
                <a:spcPts val="0"/>
              </a:spcAft>
              <a:buSzPts val="2400"/>
              <a:buNone/>
              <a:defRPr sz="3200"/>
            </a:lvl7pPr>
            <a:lvl8pPr lvl="7" algn="ctr" rtl="0">
              <a:lnSpc>
                <a:spcPct val="100000"/>
              </a:lnSpc>
              <a:spcBef>
                <a:spcPts val="0"/>
              </a:spcBef>
              <a:spcAft>
                <a:spcPts val="0"/>
              </a:spcAft>
              <a:buSzPts val="2400"/>
              <a:buNone/>
              <a:defRPr sz="3200"/>
            </a:lvl8pPr>
            <a:lvl9pPr lvl="8" algn="ctr" rtl="0">
              <a:lnSpc>
                <a:spcPct val="100000"/>
              </a:lnSpc>
              <a:spcBef>
                <a:spcPts val="0"/>
              </a:spcBef>
              <a:spcAft>
                <a:spcPts val="0"/>
              </a:spcAft>
              <a:buSzPts val="2400"/>
              <a:buNone/>
              <a:defRPr sz="3200"/>
            </a:lvl9pPr>
          </a:lstStyle>
          <a:p>
            <a:endParaRPr/>
          </a:p>
        </p:txBody>
      </p:sp>
    </p:spTree>
    <p:extLst>
      <p:ext uri="{BB962C8B-B14F-4D97-AF65-F5344CB8AC3E}">
        <p14:creationId xmlns:p14="http://schemas.microsoft.com/office/powerpoint/2010/main" val="405768686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and four columns">
  <p:cSld name="Title and four columns">
    <p:spTree>
      <p:nvGrpSpPr>
        <p:cNvPr id="1" name="Shape 143"/>
        <p:cNvGrpSpPr/>
        <p:nvPr/>
      </p:nvGrpSpPr>
      <p:grpSpPr>
        <a:xfrm>
          <a:off x="0" y="0"/>
          <a:ext cx="0" cy="0"/>
          <a:chOff x="0" y="0"/>
          <a:chExt cx="0" cy="0"/>
        </a:xfrm>
      </p:grpSpPr>
      <p:sp>
        <p:nvSpPr>
          <p:cNvPr id="144" name="Google Shape;144;p20"/>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45" name="Google Shape;145;p20"/>
          <p:cNvSpPr txBox="1">
            <a:spLocks noGrp="1"/>
          </p:cNvSpPr>
          <p:nvPr>
            <p:ph type="subTitle" idx="1"/>
          </p:nvPr>
        </p:nvSpPr>
        <p:spPr>
          <a:xfrm>
            <a:off x="968935" y="2269112"/>
            <a:ext cx="4866000" cy="1451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2133"/>
              </a:spcBef>
              <a:spcAft>
                <a:spcPts val="0"/>
              </a:spcAft>
              <a:buSzPts val="1200"/>
              <a:buNone/>
              <a:defRPr/>
            </a:lvl3pPr>
            <a:lvl4pPr lvl="3" algn="ctr" rtl="0">
              <a:lnSpc>
                <a:spcPct val="100000"/>
              </a:lnSpc>
              <a:spcBef>
                <a:spcPts val="2133"/>
              </a:spcBef>
              <a:spcAft>
                <a:spcPts val="0"/>
              </a:spcAft>
              <a:buSzPts val="1200"/>
              <a:buNone/>
              <a:defRPr/>
            </a:lvl4pPr>
            <a:lvl5pPr lvl="4" algn="ctr" rtl="0">
              <a:lnSpc>
                <a:spcPct val="100000"/>
              </a:lnSpc>
              <a:spcBef>
                <a:spcPts val="2133"/>
              </a:spcBef>
              <a:spcAft>
                <a:spcPts val="0"/>
              </a:spcAft>
              <a:buSzPts val="1200"/>
              <a:buNone/>
              <a:defRPr/>
            </a:lvl5pPr>
            <a:lvl6pPr lvl="5" algn="ctr" rtl="0">
              <a:lnSpc>
                <a:spcPct val="100000"/>
              </a:lnSpc>
              <a:spcBef>
                <a:spcPts val="2133"/>
              </a:spcBef>
              <a:spcAft>
                <a:spcPts val="0"/>
              </a:spcAft>
              <a:buSzPts val="1200"/>
              <a:buNone/>
              <a:defRPr/>
            </a:lvl6pPr>
            <a:lvl7pPr lvl="6" algn="ctr" rtl="0">
              <a:lnSpc>
                <a:spcPct val="100000"/>
              </a:lnSpc>
              <a:spcBef>
                <a:spcPts val="2133"/>
              </a:spcBef>
              <a:spcAft>
                <a:spcPts val="0"/>
              </a:spcAft>
              <a:buSzPts val="1200"/>
              <a:buNone/>
              <a:defRPr/>
            </a:lvl7pPr>
            <a:lvl8pPr lvl="7" algn="ctr" rtl="0">
              <a:lnSpc>
                <a:spcPct val="100000"/>
              </a:lnSpc>
              <a:spcBef>
                <a:spcPts val="2133"/>
              </a:spcBef>
              <a:spcAft>
                <a:spcPts val="0"/>
              </a:spcAft>
              <a:buSzPts val="1200"/>
              <a:buNone/>
              <a:defRPr/>
            </a:lvl8pPr>
            <a:lvl9pPr lvl="8" algn="ctr" rtl="0">
              <a:lnSpc>
                <a:spcPct val="100000"/>
              </a:lnSpc>
              <a:spcBef>
                <a:spcPts val="2133"/>
              </a:spcBef>
              <a:spcAft>
                <a:spcPts val="2133"/>
              </a:spcAft>
              <a:buSzPts val="1200"/>
              <a:buNone/>
              <a:defRPr/>
            </a:lvl9pPr>
          </a:lstStyle>
          <a:p>
            <a:endParaRPr/>
          </a:p>
        </p:txBody>
      </p:sp>
      <p:sp>
        <p:nvSpPr>
          <p:cNvPr id="146" name="Google Shape;146;p20"/>
          <p:cNvSpPr txBox="1">
            <a:spLocks noGrp="1"/>
          </p:cNvSpPr>
          <p:nvPr>
            <p:ph type="subTitle" idx="2"/>
          </p:nvPr>
        </p:nvSpPr>
        <p:spPr>
          <a:xfrm>
            <a:off x="6374840" y="2269112"/>
            <a:ext cx="4866000" cy="1451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2133"/>
              </a:spcBef>
              <a:spcAft>
                <a:spcPts val="0"/>
              </a:spcAft>
              <a:buSzPts val="1200"/>
              <a:buNone/>
              <a:defRPr/>
            </a:lvl3pPr>
            <a:lvl4pPr lvl="3" algn="ctr" rtl="0">
              <a:lnSpc>
                <a:spcPct val="100000"/>
              </a:lnSpc>
              <a:spcBef>
                <a:spcPts val="2133"/>
              </a:spcBef>
              <a:spcAft>
                <a:spcPts val="0"/>
              </a:spcAft>
              <a:buSzPts val="1200"/>
              <a:buNone/>
              <a:defRPr/>
            </a:lvl4pPr>
            <a:lvl5pPr lvl="4" algn="ctr" rtl="0">
              <a:lnSpc>
                <a:spcPct val="100000"/>
              </a:lnSpc>
              <a:spcBef>
                <a:spcPts val="2133"/>
              </a:spcBef>
              <a:spcAft>
                <a:spcPts val="0"/>
              </a:spcAft>
              <a:buSzPts val="1200"/>
              <a:buNone/>
              <a:defRPr/>
            </a:lvl5pPr>
            <a:lvl6pPr lvl="5" algn="ctr" rtl="0">
              <a:lnSpc>
                <a:spcPct val="100000"/>
              </a:lnSpc>
              <a:spcBef>
                <a:spcPts val="2133"/>
              </a:spcBef>
              <a:spcAft>
                <a:spcPts val="0"/>
              </a:spcAft>
              <a:buSzPts val="1200"/>
              <a:buNone/>
              <a:defRPr/>
            </a:lvl6pPr>
            <a:lvl7pPr lvl="6" algn="ctr" rtl="0">
              <a:lnSpc>
                <a:spcPct val="100000"/>
              </a:lnSpc>
              <a:spcBef>
                <a:spcPts val="2133"/>
              </a:spcBef>
              <a:spcAft>
                <a:spcPts val="0"/>
              </a:spcAft>
              <a:buSzPts val="1200"/>
              <a:buNone/>
              <a:defRPr/>
            </a:lvl7pPr>
            <a:lvl8pPr lvl="7" algn="ctr" rtl="0">
              <a:lnSpc>
                <a:spcPct val="100000"/>
              </a:lnSpc>
              <a:spcBef>
                <a:spcPts val="2133"/>
              </a:spcBef>
              <a:spcAft>
                <a:spcPts val="0"/>
              </a:spcAft>
              <a:buSzPts val="1200"/>
              <a:buNone/>
              <a:defRPr/>
            </a:lvl8pPr>
            <a:lvl9pPr lvl="8" algn="ctr" rtl="0">
              <a:lnSpc>
                <a:spcPct val="100000"/>
              </a:lnSpc>
              <a:spcBef>
                <a:spcPts val="2133"/>
              </a:spcBef>
              <a:spcAft>
                <a:spcPts val="2133"/>
              </a:spcAft>
              <a:buSzPts val="1200"/>
              <a:buNone/>
              <a:defRPr/>
            </a:lvl9pPr>
          </a:lstStyle>
          <a:p>
            <a:endParaRPr/>
          </a:p>
        </p:txBody>
      </p:sp>
      <p:sp>
        <p:nvSpPr>
          <p:cNvPr id="147" name="Google Shape;147;p20"/>
          <p:cNvSpPr txBox="1">
            <a:spLocks noGrp="1"/>
          </p:cNvSpPr>
          <p:nvPr>
            <p:ph type="subTitle" idx="3"/>
          </p:nvPr>
        </p:nvSpPr>
        <p:spPr>
          <a:xfrm>
            <a:off x="968935" y="4520033"/>
            <a:ext cx="4866000" cy="1451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2133"/>
              </a:spcBef>
              <a:spcAft>
                <a:spcPts val="0"/>
              </a:spcAft>
              <a:buSzPts val="1200"/>
              <a:buNone/>
              <a:defRPr/>
            </a:lvl3pPr>
            <a:lvl4pPr lvl="3" algn="ctr" rtl="0">
              <a:lnSpc>
                <a:spcPct val="100000"/>
              </a:lnSpc>
              <a:spcBef>
                <a:spcPts val="2133"/>
              </a:spcBef>
              <a:spcAft>
                <a:spcPts val="0"/>
              </a:spcAft>
              <a:buSzPts val="1200"/>
              <a:buNone/>
              <a:defRPr/>
            </a:lvl4pPr>
            <a:lvl5pPr lvl="4" algn="ctr" rtl="0">
              <a:lnSpc>
                <a:spcPct val="100000"/>
              </a:lnSpc>
              <a:spcBef>
                <a:spcPts val="2133"/>
              </a:spcBef>
              <a:spcAft>
                <a:spcPts val="0"/>
              </a:spcAft>
              <a:buSzPts val="1200"/>
              <a:buNone/>
              <a:defRPr/>
            </a:lvl5pPr>
            <a:lvl6pPr lvl="5" algn="ctr" rtl="0">
              <a:lnSpc>
                <a:spcPct val="100000"/>
              </a:lnSpc>
              <a:spcBef>
                <a:spcPts val="2133"/>
              </a:spcBef>
              <a:spcAft>
                <a:spcPts val="0"/>
              </a:spcAft>
              <a:buSzPts val="1200"/>
              <a:buNone/>
              <a:defRPr/>
            </a:lvl6pPr>
            <a:lvl7pPr lvl="6" algn="ctr" rtl="0">
              <a:lnSpc>
                <a:spcPct val="100000"/>
              </a:lnSpc>
              <a:spcBef>
                <a:spcPts val="2133"/>
              </a:spcBef>
              <a:spcAft>
                <a:spcPts val="0"/>
              </a:spcAft>
              <a:buSzPts val="1200"/>
              <a:buNone/>
              <a:defRPr/>
            </a:lvl7pPr>
            <a:lvl8pPr lvl="7" algn="ctr" rtl="0">
              <a:lnSpc>
                <a:spcPct val="100000"/>
              </a:lnSpc>
              <a:spcBef>
                <a:spcPts val="2133"/>
              </a:spcBef>
              <a:spcAft>
                <a:spcPts val="0"/>
              </a:spcAft>
              <a:buSzPts val="1200"/>
              <a:buNone/>
              <a:defRPr/>
            </a:lvl8pPr>
            <a:lvl9pPr lvl="8" algn="ctr" rtl="0">
              <a:lnSpc>
                <a:spcPct val="100000"/>
              </a:lnSpc>
              <a:spcBef>
                <a:spcPts val="2133"/>
              </a:spcBef>
              <a:spcAft>
                <a:spcPts val="2133"/>
              </a:spcAft>
              <a:buSzPts val="1200"/>
              <a:buNone/>
              <a:defRPr/>
            </a:lvl9pPr>
          </a:lstStyle>
          <a:p>
            <a:endParaRPr/>
          </a:p>
        </p:txBody>
      </p:sp>
      <p:sp>
        <p:nvSpPr>
          <p:cNvPr id="148" name="Google Shape;148;p20"/>
          <p:cNvSpPr txBox="1">
            <a:spLocks noGrp="1"/>
          </p:cNvSpPr>
          <p:nvPr>
            <p:ph type="subTitle" idx="4"/>
          </p:nvPr>
        </p:nvSpPr>
        <p:spPr>
          <a:xfrm>
            <a:off x="6374839" y="4520031"/>
            <a:ext cx="4866000" cy="1451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2133"/>
              </a:spcBef>
              <a:spcAft>
                <a:spcPts val="0"/>
              </a:spcAft>
              <a:buSzPts val="1200"/>
              <a:buNone/>
              <a:defRPr/>
            </a:lvl3pPr>
            <a:lvl4pPr lvl="3" algn="ctr" rtl="0">
              <a:lnSpc>
                <a:spcPct val="100000"/>
              </a:lnSpc>
              <a:spcBef>
                <a:spcPts val="2133"/>
              </a:spcBef>
              <a:spcAft>
                <a:spcPts val="0"/>
              </a:spcAft>
              <a:buSzPts val="1200"/>
              <a:buNone/>
              <a:defRPr/>
            </a:lvl4pPr>
            <a:lvl5pPr lvl="4" algn="ctr" rtl="0">
              <a:lnSpc>
                <a:spcPct val="100000"/>
              </a:lnSpc>
              <a:spcBef>
                <a:spcPts val="2133"/>
              </a:spcBef>
              <a:spcAft>
                <a:spcPts val="0"/>
              </a:spcAft>
              <a:buSzPts val="1200"/>
              <a:buNone/>
              <a:defRPr/>
            </a:lvl5pPr>
            <a:lvl6pPr lvl="5" algn="ctr" rtl="0">
              <a:lnSpc>
                <a:spcPct val="100000"/>
              </a:lnSpc>
              <a:spcBef>
                <a:spcPts val="2133"/>
              </a:spcBef>
              <a:spcAft>
                <a:spcPts val="0"/>
              </a:spcAft>
              <a:buSzPts val="1200"/>
              <a:buNone/>
              <a:defRPr/>
            </a:lvl6pPr>
            <a:lvl7pPr lvl="6" algn="ctr" rtl="0">
              <a:lnSpc>
                <a:spcPct val="100000"/>
              </a:lnSpc>
              <a:spcBef>
                <a:spcPts val="2133"/>
              </a:spcBef>
              <a:spcAft>
                <a:spcPts val="0"/>
              </a:spcAft>
              <a:buSzPts val="1200"/>
              <a:buNone/>
              <a:defRPr/>
            </a:lvl7pPr>
            <a:lvl8pPr lvl="7" algn="ctr" rtl="0">
              <a:lnSpc>
                <a:spcPct val="100000"/>
              </a:lnSpc>
              <a:spcBef>
                <a:spcPts val="2133"/>
              </a:spcBef>
              <a:spcAft>
                <a:spcPts val="0"/>
              </a:spcAft>
              <a:buSzPts val="1200"/>
              <a:buNone/>
              <a:defRPr/>
            </a:lvl8pPr>
            <a:lvl9pPr lvl="8" algn="ctr" rtl="0">
              <a:lnSpc>
                <a:spcPct val="100000"/>
              </a:lnSpc>
              <a:spcBef>
                <a:spcPts val="2133"/>
              </a:spcBef>
              <a:spcAft>
                <a:spcPts val="2133"/>
              </a:spcAft>
              <a:buSzPts val="1200"/>
              <a:buNone/>
              <a:defRPr/>
            </a:lvl9pPr>
          </a:lstStyle>
          <a:p>
            <a:endParaRPr/>
          </a:p>
        </p:txBody>
      </p:sp>
      <p:sp>
        <p:nvSpPr>
          <p:cNvPr id="149" name="Google Shape;149;p20"/>
          <p:cNvSpPr txBox="1">
            <a:spLocks noGrp="1"/>
          </p:cNvSpPr>
          <p:nvPr>
            <p:ph type="subTitle" idx="5"/>
          </p:nvPr>
        </p:nvSpPr>
        <p:spPr>
          <a:xfrm>
            <a:off x="968933" y="1761433"/>
            <a:ext cx="4866000" cy="502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None/>
              <a:defRPr sz="2667">
                <a:solidFill>
                  <a:schemeClr val="dk1"/>
                </a:solidFill>
              </a:defRPr>
            </a:lvl1pPr>
            <a:lvl2pPr lvl="1" algn="ctr" rtl="0">
              <a:lnSpc>
                <a:spcPct val="100000"/>
              </a:lnSpc>
              <a:spcBef>
                <a:spcPts val="0"/>
              </a:spcBef>
              <a:spcAft>
                <a:spcPts val="0"/>
              </a:spcAft>
              <a:buSzPts val="2400"/>
              <a:buNone/>
              <a:defRPr sz="3200"/>
            </a:lvl2pPr>
            <a:lvl3pPr lvl="2" algn="ctr" rtl="0">
              <a:lnSpc>
                <a:spcPct val="100000"/>
              </a:lnSpc>
              <a:spcBef>
                <a:spcPts val="0"/>
              </a:spcBef>
              <a:spcAft>
                <a:spcPts val="0"/>
              </a:spcAft>
              <a:buSzPts val="2400"/>
              <a:buNone/>
              <a:defRPr sz="3200"/>
            </a:lvl3pPr>
            <a:lvl4pPr lvl="3" algn="ctr" rtl="0">
              <a:lnSpc>
                <a:spcPct val="100000"/>
              </a:lnSpc>
              <a:spcBef>
                <a:spcPts val="0"/>
              </a:spcBef>
              <a:spcAft>
                <a:spcPts val="0"/>
              </a:spcAft>
              <a:buSzPts val="2400"/>
              <a:buNone/>
              <a:defRPr sz="3200"/>
            </a:lvl4pPr>
            <a:lvl5pPr lvl="4" algn="ctr" rtl="0">
              <a:lnSpc>
                <a:spcPct val="100000"/>
              </a:lnSpc>
              <a:spcBef>
                <a:spcPts val="0"/>
              </a:spcBef>
              <a:spcAft>
                <a:spcPts val="0"/>
              </a:spcAft>
              <a:buSzPts val="2400"/>
              <a:buNone/>
              <a:defRPr sz="3200"/>
            </a:lvl5pPr>
            <a:lvl6pPr lvl="5" algn="ctr" rtl="0">
              <a:lnSpc>
                <a:spcPct val="100000"/>
              </a:lnSpc>
              <a:spcBef>
                <a:spcPts val="0"/>
              </a:spcBef>
              <a:spcAft>
                <a:spcPts val="0"/>
              </a:spcAft>
              <a:buSzPts val="2400"/>
              <a:buNone/>
              <a:defRPr sz="3200"/>
            </a:lvl6pPr>
            <a:lvl7pPr lvl="6" algn="ctr" rtl="0">
              <a:lnSpc>
                <a:spcPct val="100000"/>
              </a:lnSpc>
              <a:spcBef>
                <a:spcPts val="0"/>
              </a:spcBef>
              <a:spcAft>
                <a:spcPts val="0"/>
              </a:spcAft>
              <a:buSzPts val="2400"/>
              <a:buNone/>
              <a:defRPr sz="3200"/>
            </a:lvl7pPr>
            <a:lvl8pPr lvl="7" algn="ctr" rtl="0">
              <a:lnSpc>
                <a:spcPct val="100000"/>
              </a:lnSpc>
              <a:spcBef>
                <a:spcPts val="0"/>
              </a:spcBef>
              <a:spcAft>
                <a:spcPts val="0"/>
              </a:spcAft>
              <a:buSzPts val="2400"/>
              <a:buNone/>
              <a:defRPr sz="3200"/>
            </a:lvl8pPr>
            <a:lvl9pPr lvl="8" algn="ctr" rtl="0">
              <a:lnSpc>
                <a:spcPct val="100000"/>
              </a:lnSpc>
              <a:spcBef>
                <a:spcPts val="0"/>
              </a:spcBef>
              <a:spcAft>
                <a:spcPts val="0"/>
              </a:spcAft>
              <a:buSzPts val="2400"/>
              <a:buNone/>
              <a:defRPr sz="3200"/>
            </a:lvl9pPr>
          </a:lstStyle>
          <a:p>
            <a:endParaRPr/>
          </a:p>
        </p:txBody>
      </p:sp>
      <p:sp>
        <p:nvSpPr>
          <p:cNvPr id="150" name="Google Shape;150;p20"/>
          <p:cNvSpPr txBox="1">
            <a:spLocks noGrp="1"/>
          </p:cNvSpPr>
          <p:nvPr>
            <p:ph type="subTitle" idx="6"/>
          </p:nvPr>
        </p:nvSpPr>
        <p:spPr>
          <a:xfrm>
            <a:off x="968933" y="4012455"/>
            <a:ext cx="4866000" cy="502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None/>
              <a:defRPr sz="2667">
                <a:solidFill>
                  <a:schemeClr val="dk1"/>
                </a:solidFill>
              </a:defRPr>
            </a:lvl1pPr>
            <a:lvl2pPr lvl="1" algn="ctr" rtl="0">
              <a:lnSpc>
                <a:spcPct val="100000"/>
              </a:lnSpc>
              <a:spcBef>
                <a:spcPts val="0"/>
              </a:spcBef>
              <a:spcAft>
                <a:spcPts val="0"/>
              </a:spcAft>
              <a:buSzPts val="2400"/>
              <a:buNone/>
              <a:defRPr sz="3200"/>
            </a:lvl2pPr>
            <a:lvl3pPr lvl="2" algn="ctr" rtl="0">
              <a:lnSpc>
                <a:spcPct val="100000"/>
              </a:lnSpc>
              <a:spcBef>
                <a:spcPts val="0"/>
              </a:spcBef>
              <a:spcAft>
                <a:spcPts val="0"/>
              </a:spcAft>
              <a:buSzPts val="2400"/>
              <a:buNone/>
              <a:defRPr sz="3200"/>
            </a:lvl3pPr>
            <a:lvl4pPr lvl="3" algn="ctr" rtl="0">
              <a:lnSpc>
                <a:spcPct val="100000"/>
              </a:lnSpc>
              <a:spcBef>
                <a:spcPts val="0"/>
              </a:spcBef>
              <a:spcAft>
                <a:spcPts val="0"/>
              </a:spcAft>
              <a:buSzPts val="2400"/>
              <a:buNone/>
              <a:defRPr sz="3200"/>
            </a:lvl4pPr>
            <a:lvl5pPr lvl="4" algn="ctr" rtl="0">
              <a:lnSpc>
                <a:spcPct val="100000"/>
              </a:lnSpc>
              <a:spcBef>
                <a:spcPts val="0"/>
              </a:spcBef>
              <a:spcAft>
                <a:spcPts val="0"/>
              </a:spcAft>
              <a:buSzPts val="2400"/>
              <a:buNone/>
              <a:defRPr sz="3200"/>
            </a:lvl5pPr>
            <a:lvl6pPr lvl="5" algn="ctr" rtl="0">
              <a:lnSpc>
                <a:spcPct val="100000"/>
              </a:lnSpc>
              <a:spcBef>
                <a:spcPts val="0"/>
              </a:spcBef>
              <a:spcAft>
                <a:spcPts val="0"/>
              </a:spcAft>
              <a:buSzPts val="2400"/>
              <a:buNone/>
              <a:defRPr sz="3200"/>
            </a:lvl6pPr>
            <a:lvl7pPr lvl="6" algn="ctr" rtl="0">
              <a:lnSpc>
                <a:spcPct val="100000"/>
              </a:lnSpc>
              <a:spcBef>
                <a:spcPts val="0"/>
              </a:spcBef>
              <a:spcAft>
                <a:spcPts val="0"/>
              </a:spcAft>
              <a:buSzPts val="2400"/>
              <a:buNone/>
              <a:defRPr sz="3200"/>
            </a:lvl7pPr>
            <a:lvl8pPr lvl="7" algn="ctr" rtl="0">
              <a:lnSpc>
                <a:spcPct val="100000"/>
              </a:lnSpc>
              <a:spcBef>
                <a:spcPts val="0"/>
              </a:spcBef>
              <a:spcAft>
                <a:spcPts val="0"/>
              </a:spcAft>
              <a:buSzPts val="2400"/>
              <a:buNone/>
              <a:defRPr sz="3200"/>
            </a:lvl8pPr>
            <a:lvl9pPr lvl="8" algn="ctr" rtl="0">
              <a:lnSpc>
                <a:spcPct val="100000"/>
              </a:lnSpc>
              <a:spcBef>
                <a:spcPts val="0"/>
              </a:spcBef>
              <a:spcAft>
                <a:spcPts val="0"/>
              </a:spcAft>
              <a:buSzPts val="2400"/>
              <a:buNone/>
              <a:defRPr sz="3200"/>
            </a:lvl9pPr>
          </a:lstStyle>
          <a:p>
            <a:endParaRPr/>
          </a:p>
        </p:txBody>
      </p:sp>
      <p:sp>
        <p:nvSpPr>
          <p:cNvPr id="151" name="Google Shape;151;p20"/>
          <p:cNvSpPr txBox="1">
            <a:spLocks noGrp="1"/>
          </p:cNvSpPr>
          <p:nvPr>
            <p:ph type="subTitle" idx="7"/>
          </p:nvPr>
        </p:nvSpPr>
        <p:spPr>
          <a:xfrm>
            <a:off x="6374795" y="1761433"/>
            <a:ext cx="4866000" cy="502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None/>
              <a:defRPr sz="2667">
                <a:solidFill>
                  <a:schemeClr val="dk1"/>
                </a:solidFill>
              </a:defRPr>
            </a:lvl1pPr>
            <a:lvl2pPr lvl="1" algn="ctr" rtl="0">
              <a:lnSpc>
                <a:spcPct val="100000"/>
              </a:lnSpc>
              <a:spcBef>
                <a:spcPts val="0"/>
              </a:spcBef>
              <a:spcAft>
                <a:spcPts val="0"/>
              </a:spcAft>
              <a:buSzPts val="2400"/>
              <a:buNone/>
              <a:defRPr sz="3200"/>
            </a:lvl2pPr>
            <a:lvl3pPr lvl="2" algn="ctr" rtl="0">
              <a:lnSpc>
                <a:spcPct val="100000"/>
              </a:lnSpc>
              <a:spcBef>
                <a:spcPts val="0"/>
              </a:spcBef>
              <a:spcAft>
                <a:spcPts val="0"/>
              </a:spcAft>
              <a:buSzPts val="2400"/>
              <a:buNone/>
              <a:defRPr sz="3200"/>
            </a:lvl3pPr>
            <a:lvl4pPr lvl="3" algn="ctr" rtl="0">
              <a:lnSpc>
                <a:spcPct val="100000"/>
              </a:lnSpc>
              <a:spcBef>
                <a:spcPts val="0"/>
              </a:spcBef>
              <a:spcAft>
                <a:spcPts val="0"/>
              </a:spcAft>
              <a:buSzPts val="2400"/>
              <a:buNone/>
              <a:defRPr sz="3200"/>
            </a:lvl4pPr>
            <a:lvl5pPr lvl="4" algn="ctr" rtl="0">
              <a:lnSpc>
                <a:spcPct val="100000"/>
              </a:lnSpc>
              <a:spcBef>
                <a:spcPts val="0"/>
              </a:spcBef>
              <a:spcAft>
                <a:spcPts val="0"/>
              </a:spcAft>
              <a:buSzPts val="2400"/>
              <a:buNone/>
              <a:defRPr sz="3200"/>
            </a:lvl5pPr>
            <a:lvl6pPr lvl="5" algn="ctr" rtl="0">
              <a:lnSpc>
                <a:spcPct val="100000"/>
              </a:lnSpc>
              <a:spcBef>
                <a:spcPts val="0"/>
              </a:spcBef>
              <a:spcAft>
                <a:spcPts val="0"/>
              </a:spcAft>
              <a:buSzPts val="2400"/>
              <a:buNone/>
              <a:defRPr sz="3200"/>
            </a:lvl6pPr>
            <a:lvl7pPr lvl="6" algn="ctr" rtl="0">
              <a:lnSpc>
                <a:spcPct val="100000"/>
              </a:lnSpc>
              <a:spcBef>
                <a:spcPts val="0"/>
              </a:spcBef>
              <a:spcAft>
                <a:spcPts val="0"/>
              </a:spcAft>
              <a:buSzPts val="2400"/>
              <a:buNone/>
              <a:defRPr sz="3200"/>
            </a:lvl7pPr>
            <a:lvl8pPr lvl="7" algn="ctr" rtl="0">
              <a:lnSpc>
                <a:spcPct val="100000"/>
              </a:lnSpc>
              <a:spcBef>
                <a:spcPts val="0"/>
              </a:spcBef>
              <a:spcAft>
                <a:spcPts val="0"/>
              </a:spcAft>
              <a:buSzPts val="2400"/>
              <a:buNone/>
              <a:defRPr sz="3200"/>
            </a:lvl8pPr>
            <a:lvl9pPr lvl="8" algn="ctr" rtl="0">
              <a:lnSpc>
                <a:spcPct val="100000"/>
              </a:lnSpc>
              <a:spcBef>
                <a:spcPts val="0"/>
              </a:spcBef>
              <a:spcAft>
                <a:spcPts val="0"/>
              </a:spcAft>
              <a:buSzPts val="2400"/>
              <a:buNone/>
              <a:defRPr sz="3200"/>
            </a:lvl9pPr>
          </a:lstStyle>
          <a:p>
            <a:endParaRPr/>
          </a:p>
        </p:txBody>
      </p:sp>
      <p:sp>
        <p:nvSpPr>
          <p:cNvPr id="152" name="Google Shape;152;p20"/>
          <p:cNvSpPr txBox="1">
            <a:spLocks noGrp="1"/>
          </p:cNvSpPr>
          <p:nvPr>
            <p:ph type="subTitle" idx="8"/>
          </p:nvPr>
        </p:nvSpPr>
        <p:spPr>
          <a:xfrm>
            <a:off x="6374796" y="4012445"/>
            <a:ext cx="4866000" cy="502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None/>
              <a:defRPr sz="2667">
                <a:solidFill>
                  <a:schemeClr val="dk1"/>
                </a:solidFill>
              </a:defRPr>
            </a:lvl1pPr>
            <a:lvl2pPr lvl="1" algn="ctr" rtl="0">
              <a:lnSpc>
                <a:spcPct val="100000"/>
              </a:lnSpc>
              <a:spcBef>
                <a:spcPts val="0"/>
              </a:spcBef>
              <a:spcAft>
                <a:spcPts val="0"/>
              </a:spcAft>
              <a:buSzPts val="2400"/>
              <a:buNone/>
              <a:defRPr sz="3200"/>
            </a:lvl2pPr>
            <a:lvl3pPr lvl="2" algn="ctr" rtl="0">
              <a:lnSpc>
                <a:spcPct val="100000"/>
              </a:lnSpc>
              <a:spcBef>
                <a:spcPts val="0"/>
              </a:spcBef>
              <a:spcAft>
                <a:spcPts val="0"/>
              </a:spcAft>
              <a:buSzPts val="2400"/>
              <a:buNone/>
              <a:defRPr sz="3200"/>
            </a:lvl3pPr>
            <a:lvl4pPr lvl="3" algn="ctr" rtl="0">
              <a:lnSpc>
                <a:spcPct val="100000"/>
              </a:lnSpc>
              <a:spcBef>
                <a:spcPts val="0"/>
              </a:spcBef>
              <a:spcAft>
                <a:spcPts val="0"/>
              </a:spcAft>
              <a:buSzPts val="2400"/>
              <a:buNone/>
              <a:defRPr sz="3200"/>
            </a:lvl4pPr>
            <a:lvl5pPr lvl="4" algn="ctr" rtl="0">
              <a:lnSpc>
                <a:spcPct val="100000"/>
              </a:lnSpc>
              <a:spcBef>
                <a:spcPts val="0"/>
              </a:spcBef>
              <a:spcAft>
                <a:spcPts val="0"/>
              </a:spcAft>
              <a:buSzPts val="2400"/>
              <a:buNone/>
              <a:defRPr sz="3200"/>
            </a:lvl5pPr>
            <a:lvl6pPr lvl="5" algn="ctr" rtl="0">
              <a:lnSpc>
                <a:spcPct val="100000"/>
              </a:lnSpc>
              <a:spcBef>
                <a:spcPts val="0"/>
              </a:spcBef>
              <a:spcAft>
                <a:spcPts val="0"/>
              </a:spcAft>
              <a:buSzPts val="2400"/>
              <a:buNone/>
              <a:defRPr sz="3200"/>
            </a:lvl6pPr>
            <a:lvl7pPr lvl="6" algn="ctr" rtl="0">
              <a:lnSpc>
                <a:spcPct val="100000"/>
              </a:lnSpc>
              <a:spcBef>
                <a:spcPts val="0"/>
              </a:spcBef>
              <a:spcAft>
                <a:spcPts val="0"/>
              </a:spcAft>
              <a:buSzPts val="2400"/>
              <a:buNone/>
              <a:defRPr sz="3200"/>
            </a:lvl7pPr>
            <a:lvl8pPr lvl="7" algn="ctr" rtl="0">
              <a:lnSpc>
                <a:spcPct val="100000"/>
              </a:lnSpc>
              <a:spcBef>
                <a:spcPts val="0"/>
              </a:spcBef>
              <a:spcAft>
                <a:spcPts val="0"/>
              </a:spcAft>
              <a:buSzPts val="2400"/>
              <a:buNone/>
              <a:defRPr sz="3200"/>
            </a:lvl8pPr>
            <a:lvl9pPr lvl="8" algn="ctr" rtl="0">
              <a:lnSpc>
                <a:spcPct val="100000"/>
              </a:lnSpc>
              <a:spcBef>
                <a:spcPts val="0"/>
              </a:spcBef>
              <a:spcAft>
                <a:spcPts val="0"/>
              </a:spcAft>
              <a:buSzPts val="2400"/>
              <a:buNone/>
              <a:defRPr sz="3200"/>
            </a:lvl9pPr>
          </a:lstStyle>
          <a:p>
            <a:endParaRPr/>
          </a:p>
        </p:txBody>
      </p:sp>
      <p:sp>
        <p:nvSpPr>
          <p:cNvPr id="153" name="Google Shape;153;p20"/>
          <p:cNvSpPr/>
          <p:nvPr/>
        </p:nvSpPr>
        <p:spPr>
          <a:xfrm>
            <a:off x="0" y="0"/>
            <a:ext cx="599600" cy="6858000"/>
          </a:xfrm>
          <a:prstGeom prst="rect">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cxnSp>
        <p:nvCxnSpPr>
          <p:cNvPr id="154" name="Google Shape;154;p20"/>
          <p:cNvCxnSpPr/>
          <p:nvPr/>
        </p:nvCxnSpPr>
        <p:spPr>
          <a:xfrm>
            <a:off x="11435900" y="-47600"/>
            <a:ext cx="0" cy="6953200"/>
          </a:xfrm>
          <a:prstGeom prst="straightConnector1">
            <a:avLst/>
          </a:prstGeom>
          <a:noFill/>
          <a:ln w="9525" cap="flat" cmpd="sng">
            <a:solidFill>
              <a:schemeClr val="lt2"/>
            </a:solidFill>
            <a:prstDash val="solid"/>
            <a:round/>
            <a:headEnd type="none" w="med" len="med"/>
            <a:tailEnd type="none" w="med" len="med"/>
          </a:ln>
        </p:spPr>
      </p:cxnSp>
      <p:grpSp>
        <p:nvGrpSpPr>
          <p:cNvPr id="155" name="Google Shape;155;p20"/>
          <p:cNvGrpSpPr/>
          <p:nvPr/>
        </p:nvGrpSpPr>
        <p:grpSpPr>
          <a:xfrm>
            <a:off x="3759833" y="6431567"/>
            <a:ext cx="8444800" cy="0"/>
            <a:chOff x="2220050" y="1547100"/>
            <a:chExt cx="6333600" cy="0"/>
          </a:xfrm>
        </p:grpSpPr>
        <p:cxnSp>
          <p:nvCxnSpPr>
            <p:cNvPr id="156" name="Google Shape;156;p20"/>
            <p:cNvCxnSpPr/>
            <p:nvPr/>
          </p:nvCxnSpPr>
          <p:spPr>
            <a:xfrm>
              <a:off x="2220050" y="1547100"/>
              <a:ext cx="464400" cy="0"/>
            </a:xfrm>
            <a:prstGeom prst="straightConnector1">
              <a:avLst/>
            </a:prstGeom>
            <a:noFill/>
            <a:ln w="114300" cap="flat" cmpd="sng">
              <a:solidFill>
                <a:schemeClr val="dk1"/>
              </a:solidFill>
              <a:prstDash val="solid"/>
              <a:round/>
              <a:headEnd type="none" w="med" len="med"/>
              <a:tailEnd type="none" w="med" len="med"/>
            </a:ln>
          </p:spPr>
        </p:cxnSp>
        <p:cxnSp>
          <p:nvCxnSpPr>
            <p:cNvPr id="157" name="Google Shape;157;p20"/>
            <p:cNvCxnSpPr/>
            <p:nvPr/>
          </p:nvCxnSpPr>
          <p:spPr>
            <a:xfrm>
              <a:off x="2684450" y="1547100"/>
              <a:ext cx="5869200" cy="0"/>
            </a:xfrm>
            <a:prstGeom prst="straightConnector1">
              <a:avLst/>
            </a:prstGeom>
            <a:noFill/>
            <a:ln w="9525" cap="flat" cmpd="sng">
              <a:solidFill>
                <a:schemeClr val="dk1"/>
              </a:solidFill>
              <a:prstDash val="solid"/>
              <a:round/>
              <a:headEnd type="none" w="med" len="med"/>
              <a:tailEnd type="none" w="med" len="med"/>
            </a:ln>
          </p:spPr>
        </p:cxnSp>
      </p:grpSp>
    </p:spTree>
    <p:extLst>
      <p:ext uri="{BB962C8B-B14F-4D97-AF65-F5344CB8AC3E}">
        <p14:creationId xmlns:p14="http://schemas.microsoft.com/office/powerpoint/2010/main" val="1579822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74ED1E-AA79-A4E5-A6A5-BDCAB8A3581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SG"/>
          </a:p>
        </p:txBody>
      </p:sp>
      <p:sp>
        <p:nvSpPr>
          <p:cNvPr id="3" name="Text Placeholder 2">
            <a:extLst>
              <a:ext uri="{FF2B5EF4-FFF2-40B4-BE49-F238E27FC236}">
                <a16:creationId xmlns:a16="http://schemas.microsoft.com/office/drawing/2014/main" id="{E77FD052-6DF6-445D-8C89-020ADC55D78F}"/>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7C0A59F-EFA7-C1D4-0257-CD9A0A1FD097}"/>
              </a:ext>
            </a:extLst>
          </p:cNvPr>
          <p:cNvSpPr>
            <a:spLocks noGrp="1"/>
          </p:cNvSpPr>
          <p:nvPr>
            <p:ph type="dt" sz="half" idx="10"/>
          </p:nvPr>
        </p:nvSpPr>
        <p:spPr/>
        <p:txBody>
          <a:bodyPr/>
          <a:lstStyle/>
          <a:p>
            <a:fld id="{785008F0-F86E-4A0E-83A2-665EC7BF062A}" type="datetimeFigureOut">
              <a:rPr lang="en-SG" smtClean="0"/>
              <a:t>19/6/2024</a:t>
            </a:fld>
            <a:endParaRPr lang="en-SG"/>
          </a:p>
        </p:txBody>
      </p:sp>
      <p:sp>
        <p:nvSpPr>
          <p:cNvPr id="5" name="Footer Placeholder 4">
            <a:extLst>
              <a:ext uri="{FF2B5EF4-FFF2-40B4-BE49-F238E27FC236}">
                <a16:creationId xmlns:a16="http://schemas.microsoft.com/office/drawing/2014/main" id="{A995282A-50FA-FC6E-FAE0-482C05D0CB8C}"/>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3F890D00-FEC4-5CDA-FF16-FABB43E22BF6}"/>
              </a:ext>
            </a:extLst>
          </p:cNvPr>
          <p:cNvSpPr>
            <a:spLocks noGrp="1"/>
          </p:cNvSpPr>
          <p:nvPr>
            <p:ph type="sldNum" sz="quarter" idx="12"/>
          </p:nvPr>
        </p:nvSpPr>
        <p:spPr/>
        <p:txBody>
          <a:bodyPr/>
          <a:lstStyle/>
          <a:p>
            <a:fld id="{D9B19596-DF6D-4906-8CF9-1D35159161E8}" type="slidenum">
              <a:rPr lang="en-SG" smtClean="0"/>
              <a:t>‹#›</a:t>
            </a:fld>
            <a:endParaRPr lang="en-SG"/>
          </a:p>
        </p:txBody>
      </p:sp>
    </p:spTree>
    <p:extLst>
      <p:ext uri="{BB962C8B-B14F-4D97-AF65-F5344CB8AC3E}">
        <p14:creationId xmlns:p14="http://schemas.microsoft.com/office/powerpoint/2010/main" val="14056128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and six columns">
  <p:cSld name="Title and six columns">
    <p:spTree>
      <p:nvGrpSpPr>
        <p:cNvPr id="1" name="Shape 158"/>
        <p:cNvGrpSpPr/>
        <p:nvPr/>
      </p:nvGrpSpPr>
      <p:grpSpPr>
        <a:xfrm>
          <a:off x="0" y="0"/>
          <a:ext cx="0" cy="0"/>
          <a:chOff x="0" y="0"/>
          <a:chExt cx="0" cy="0"/>
        </a:xfrm>
      </p:grpSpPr>
      <p:sp>
        <p:nvSpPr>
          <p:cNvPr id="159" name="Google Shape;159;p21"/>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60" name="Google Shape;160;p21"/>
          <p:cNvSpPr txBox="1">
            <a:spLocks noGrp="1"/>
          </p:cNvSpPr>
          <p:nvPr>
            <p:ph type="subTitle" idx="1"/>
          </p:nvPr>
        </p:nvSpPr>
        <p:spPr>
          <a:xfrm>
            <a:off x="950533" y="2280205"/>
            <a:ext cx="3341200" cy="141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2133"/>
              </a:spcBef>
              <a:spcAft>
                <a:spcPts val="0"/>
              </a:spcAft>
              <a:buSzPts val="1200"/>
              <a:buNone/>
              <a:defRPr/>
            </a:lvl3pPr>
            <a:lvl4pPr lvl="3" algn="ctr" rtl="0">
              <a:lnSpc>
                <a:spcPct val="100000"/>
              </a:lnSpc>
              <a:spcBef>
                <a:spcPts val="2133"/>
              </a:spcBef>
              <a:spcAft>
                <a:spcPts val="0"/>
              </a:spcAft>
              <a:buSzPts val="1200"/>
              <a:buNone/>
              <a:defRPr/>
            </a:lvl4pPr>
            <a:lvl5pPr lvl="4" algn="ctr" rtl="0">
              <a:lnSpc>
                <a:spcPct val="100000"/>
              </a:lnSpc>
              <a:spcBef>
                <a:spcPts val="2133"/>
              </a:spcBef>
              <a:spcAft>
                <a:spcPts val="0"/>
              </a:spcAft>
              <a:buSzPts val="1200"/>
              <a:buNone/>
              <a:defRPr/>
            </a:lvl5pPr>
            <a:lvl6pPr lvl="5" algn="ctr" rtl="0">
              <a:lnSpc>
                <a:spcPct val="100000"/>
              </a:lnSpc>
              <a:spcBef>
                <a:spcPts val="2133"/>
              </a:spcBef>
              <a:spcAft>
                <a:spcPts val="0"/>
              </a:spcAft>
              <a:buSzPts val="1200"/>
              <a:buNone/>
              <a:defRPr/>
            </a:lvl6pPr>
            <a:lvl7pPr lvl="6" algn="ctr" rtl="0">
              <a:lnSpc>
                <a:spcPct val="100000"/>
              </a:lnSpc>
              <a:spcBef>
                <a:spcPts val="2133"/>
              </a:spcBef>
              <a:spcAft>
                <a:spcPts val="0"/>
              </a:spcAft>
              <a:buSzPts val="1200"/>
              <a:buNone/>
              <a:defRPr/>
            </a:lvl7pPr>
            <a:lvl8pPr lvl="7" algn="ctr" rtl="0">
              <a:lnSpc>
                <a:spcPct val="100000"/>
              </a:lnSpc>
              <a:spcBef>
                <a:spcPts val="2133"/>
              </a:spcBef>
              <a:spcAft>
                <a:spcPts val="0"/>
              </a:spcAft>
              <a:buSzPts val="1200"/>
              <a:buNone/>
              <a:defRPr/>
            </a:lvl8pPr>
            <a:lvl9pPr lvl="8" algn="ctr" rtl="0">
              <a:lnSpc>
                <a:spcPct val="100000"/>
              </a:lnSpc>
              <a:spcBef>
                <a:spcPts val="2133"/>
              </a:spcBef>
              <a:spcAft>
                <a:spcPts val="2133"/>
              </a:spcAft>
              <a:buSzPts val="1200"/>
              <a:buNone/>
              <a:defRPr/>
            </a:lvl9pPr>
          </a:lstStyle>
          <a:p>
            <a:endParaRPr/>
          </a:p>
        </p:txBody>
      </p:sp>
      <p:sp>
        <p:nvSpPr>
          <p:cNvPr id="161" name="Google Shape;161;p21"/>
          <p:cNvSpPr txBox="1">
            <a:spLocks noGrp="1"/>
          </p:cNvSpPr>
          <p:nvPr>
            <p:ph type="subTitle" idx="2"/>
          </p:nvPr>
        </p:nvSpPr>
        <p:spPr>
          <a:xfrm>
            <a:off x="4350545" y="2280219"/>
            <a:ext cx="3490400" cy="141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2133"/>
              </a:spcBef>
              <a:spcAft>
                <a:spcPts val="0"/>
              </a:spcAft>
              <a:buSzPts val="1200"/>
              <a:buNone/>
              <a:defRPr/>
            </a:lvl3pPr>
            <a:lvl4pPr lvl="3" algn="ctr" rtl="0">
              <a:lnSpc>
                <a:spcPct val="100000"/>
              </a:lnSpc>
              <a:spcBef>
                <a:spcPts val="2133"/>
              </a:spcBef>
              <a:spcAft>
                <a:spcPts val="0"/>
              </a:spcAft>
              <a:buSzPts val="1200"/>
              <a:buNone/>
              <a:defRPr/>
            </a:lvl4pPr>
            <a:lvl5pPr lvl="4" algn="ctr" rtl="0">
              <a:lnSpc>
                <a:spcPct val="100000"/>
              </a:lnSpc>
              <a:spcBef>
                <a:spcPts val="2133"/>
              </a:spcBef>
              <a:spcAft>
                <a:spcPts val="0"/>
              </a:spcAft>
              <a:buSzPts val="1200"/>
              <a:buNone/>
              <a:defRPr/>
            </a:lvl5pPr>
            <a:lvl6pPr lvl="5" algn="ctr" rtl="0">
              <a:lnSpc>
                <a:spcPct val="100000"/>
              </a:lnSpc>
              <a:spcBef>
                <a:spcPts val="2133"/>
              </a:spcBef>
              <a:spcAft>
                <a:spcPts val="0"/>
              </a:spcAft>
              <a:buSzPts val="1200"/>
              <a:buNone/>
              <a:defRPr/>
            </a:lvl6pPr>
            <a:lvl7pPr lvl="6" algn="ctr" rtl="0">
              <a:lnSpc>
                <a:spcPct val="100000"/>
              </a:lnSpc>
              <a:spcBef>
                <a:spcPts val="2133"/>
              </a:spcBef>
              <a:spcAft>
                <a:spcPts val="0"/>
              </a:spcAft>
              <a:buSzPts val="1200"/>
              <a:buNone/>
              <a:defRPr/>
            </a:lvl7pPr>
            <a:lvl8pPr lvl="7" algn="ctr" rtl="0">
              <a:lnSpc>
                <a:spcPct val="100000"/>
              </a:lnSpc>
              <a:spcBef>
                <a:spcPts val="2133"/>
              </a:spcBef>
              <a:spcAft>
                <a:spcPts val="0"/>
              </a:spcAft>
              <a:buSzPts val="1200"/>
              <a:buNone/>
              <a:defRPr/>
            </a:lvl8pPr>
            <a:lvl9pPr lvl="8" algn="ctr" rtl="0">
              <a:lnSpc>
                <a:spcPct val="100000"/>
              </a:lnSpc>
              <a:spcBef>
                <a:spcPts val="2133"/>
              </a:spcBef>
              <a:spcAft>
                <a:spcPts val="2133"/>
              </a:spcAft>
              <a:buSzPts val="1200"/>
              <a:buNone/>
              <a:defRPr/>
            </a:lvl9pPr>
          </a:lstStyle>
          <a:p>
            <a:endParaRPr/>
          </a:p>
        </p:txBody>
      </p:sp>
      <p:sp>
        <p:nvSpPr>
          <p:cNvPr id="162" name="Google Shape;162;p21"/>
          <p:cNvSpPr txBox="1">
            <a:spLocks noGrp="1"/>
          </p:cNvSpPr>
          <p:nvPr>
            <p:ph type="subTitle" idx="3"/>
          </p:nvPr>
        </p:nvSpPr>
        <p:spPr>
          <a:xfrm>
            <a:off x="950533" y="4719801"/>
            <a:ext cx="3341200" cy="141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2133"/>
              </a:spcBef>
              <a:spcAft>
                <a:spcPts val="0"/>
              </a:spcAft>
              <a:buSzPts val="1200"/>
              <a:buNone/>
              <a:defRPr/>
            </a:lvl3pPr>
            <a:lvl4pPr lvl="3" algn="ctr" rtl="0">
              <a:lnSpc>
                <a:spcPct val="100000"/>
              </a:lnSpc>
              <a:spcBef>
                <a:spcPts val="2133"/>
              </a:spcBef>
              <a:spcAft>
                <a:spcPts val="0"/>
              </a:spcAft>
              <a:buSzPts val="1200"/>
              <a:buNone/>
              <a:defRPr/>
            </a:lvl4pPr>
            <a:lvl5pPr lvl="4" algn="ctr" rtl="0">
              <a:lnSpc>
                <a:spcPct val="100000"/>
              </a:lnSpc>
              <a:spcBef>
                <a:spcPts val="2133"/>
              </a:spcBef>
              <a:spcAft>
                <a:spcPts val="0"/>
              </a:spcAft>
              <a:buSzPts val="1200"/>
              <a:buNone/>
              <a:defRPr/>
            </a:lvl5pPr>
            <a:lvl6pPr lvl="5" algn="ctr" rtl="0">
              <a:lnSpc>
                <a:spcPct val="100000"/>
              </a:lnSpc>
              <a:spcBef>
                <a:spcPts val="2133"/>
              </a:spcBef>
              <a:spcAft>
                <a:spcPts val="0"/>
              </a:spcAft>
              <a:buSzPts val="1200"/>
              <a:buNone/>
              <a:defRPr/>
            </a:lvl6pPr>
            <a:lvl7pPr lvl="6" algn="ctr" rtl="0">
              <a:lnSpc>
                <a:spcPct val="100000"/>
              </a:lnSpc>
              <a:spcBef>
                <a:spcPts val="2133"/>
              </a:spcBef>
              <a:spcAft>
                <a:spcPts val="0"/>
              </a:spcAft>
              <a:buSzPts val="1200"/>
              <a:buNone/>
              <a:defRPr/>
            </a:lvl7pPr>
            <a:lvl8pPr lvl="7" algn="ctr" rtl="0">
              <a:lnSpc>
                <a:spcPct val="100000"/>
              </a:lnSpc>
              <a:spcBef>
                <a:spcPts val="2133"/>
              </a:spcBef>
              <a:spcAft>
                <a:spcPts val="0"/>
              </a:spcAft>
              <a:buSzPts val="1200"/>
              <a:buNone/>
              <a:defRPr/>
            </a:lvl8pPr>
            <a:lvl9pPr lvl="8" algn="ctr" rtl="0">
              <a:lnSpc>
                <a:spcPct val="100000"/>
              </a:lnSpc>
              <a:spcBef>
                <a:spcPts val="2133"/>
              </a:spcBef>
              <a:spcAft>
                <a:spcPts val="2133"/>
              </a:spcAft>
              <a:buSzPts val="1200"/>
              <a:buNone/>
              <a:defRPr/>
            </a:lvl9pPr>
          </a:lstStyle>
          <a:p>
            <a:endParaRPr/>
          </a:p>
        </p:txBody>
      </p:sp>
      <p:sp>
        <p:nvSpPr>
          <p:cNvPr id="163" name="Google Shape;163;p21"/>
          <p:cNvSpPr txBox="1">
            <a:spLocks noGrp="1"/>
          </p:cNvSpPr>
          <p:nvPr>
            <p:ph type="subTitle" idx="4"/>
          </p:nvPr>
        </p:nvSpPr>
        <p:spPr>
          <a:xfrm>
            <a:off x="4350557" y="4719804"/>
            <a:ext cx="3490400" cy="141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2133"/>
              </a:spcBef>
              <a:spcAft>
                <a:spcPts val="0"/>
              </a:spcAft>
              <a:buSzPts val="1200"/>
              <a:buNone/>
              <a:defRPr/>
            </a:lvl3pPr>
            <a:lvl4pPr lvl="3" algn="ctr" rtl="0">
              <a:lnSpc>
                <a:spcPct val="100000"/>
              </a:lnSpc>
              <a:spcBef>
                <a:spcPts val="2133"/>
              </a:spcBef>
              <a:spcAft>
                <a:spcPts val="0"/>
              </a:spcAft>
              <a:buSzPts val="1200"/>
              <a:buNone/>
              <a:defRPr/>
            </a:lvl4pPr>
            <a:lvl5pPr lvl="4" algn="ctr" rtl="0">
              <a:lnSpc>
                <a:spcPct val="100000"/>
              </a:lnSpc>
              <a:spcBef>
                <a:spcPts val="2133"/>
              </a:spcBef>
              <a:spcAft>
                <a:spcPts val="0"/>
              </a:spcAft>
              <a:buSzPts val="1200"/>
              <a:buNone/>
              <a:defRPr/>
            </a:lvl5pPr>
            <a:lvl6pPr lvl="5" algn="ctr" rtl="0">
              <a:lnSpc>
                <a:spcPct val="100000"/>
              </a:lnSpc>
              <a:spcBef>
                <a:spcPts val="2133"/>
              </a:spcBef>
              <a:spcAft>
                <a:spcPts val="0"/>
              </a:spcAft>
              <a:buSzPts val="1200"/>
              <a:buNone/>
              <a:defRPr/>
            </a:lvl6pPr>
            <a:lvl7pPr lvl="6" algn="ctr" rtl="0">
              <a:lnSpc>
                <a:spcPct val="100000"/>
              </a:lnSpc>
              <a:spcBef>
                <a:spcPts val="2133"/>
              </a:spcBef>
              <a:spcAft>
                <a:spcPts val="0"/>
              </a:spcAft>
              <a:buSzPts val="1200"/>
              <a:buNone/>
              <a:defRPr/>
            </a:lvl7pPr>
            <a:lvl8pPr lvl="7" algn="ctr" rtl="0">
              <a:lnSpc>
                <a:spcPct val="100000"/>
              </a:lnSpc>
              <a:spcBef>
                <a:spcPts val="2133"/>
              </a:spcBef>
              <a:spcAft>
                <a:spcPts val="0"/>
              </a:spcAft>
              <a:buSzPts val="1200"/>
              <a:buNone/>
              <a:defRPr/>
            </a:lvl8pPr>
            <a:lvl9pPr lvl="8" algn="ctr" rtl="0">
              <a:lnSpc>
                <a:spcPct val="100000"/>
              </a:lnSpc>
              <a:spcBef>
                <a:spcPts val="2133"/>
              </a:spcBef>
              <a:spcAft>
                <a:spcPts val="2133"/>
              </a:spcAft>
              <a:buSzPts val="1200"/>
              <a:buNone/>
              <a:defRPr/>
            </a:lvl9pPr>
          </a:lstStyle>
          <a:p>
            <a:endParaRPr/>
          </a:p>
        </p:txBody>
      </p:sp>
      <p:sp>
        <p:nvSpPr>
          <p:cNvPr id="164" name="Google Shape;164;p21"/>
          <p:cNvSpPr txBox="1">
            <a:spLocks noGrp="1"/>
          </p:cNvSpPr>
          <p:nvPr>
            <p:ph type="subTitle" idx="5"/>
          </p:nvPr>
        </p:nvSpPr>
        <p:spPr>
          <a:xfrm>
            <a:off x="7899939" y="2280213"/>
            <a:ext cx="3341200" cy="141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2133"/>
              </a:spcBef>
              <a:spcAft>
                <a:spcPts val="0"/>
              </a:spcAft>
              <a:buSzPts val="1200"/>
              <a:buNone/>
              <a:defRPr/>
            </a:lvl3pPr>
            <a:lvl4pPr lvl="3" algn="ctr" rtl="0">
              <a:lnSpc>
                <a:spcPct val="100000"/>
              </a:lnSpc>
              <a:spcBef>
                <a:spcPts val="2133"/>
              </a:spcBef>
              <a:spcAft>
                <a:spcPts val="0"/>
              </a:spcAft>
              <a:buSzPts val="1200"/>
              <a:buNone/>
              <a:defRPr/>
            </a:lvl4pPr>
            <a:lvl5pPr lvl="4" algn="ctr" rtl="0">
              <a:lnSpc>
                <a:spcPct val="100000"/>
              </a:lnSpc>
              <a:spcBef>
                <a:spcPts val="2133"/>
              </a:spcBef>
              <a:spcAft>
                <a:spcPts val="0"/>
              </a:spcAft>
              <a:buSzPts val="1200"/>
              <a:buNone/>
              <a:defRPr/>
            </a:lvl5pPr>
            <a:lvl6pPr lvl="5" algn="ctr" rtl="0">
              <a:lnSpc>
                <a:spcPct val="100000"/>
              </a:lnSpc>
              <a:spcBef>
                <a:spcPts val="2133"/>
              </a:spcBef>
              <a:spcAft>
                <a:spcPts val="0"/>
              </a:spcAft>
              <a:buSzPts val="1200"/>
              <a:buNone/>
              <a:defRPr/>
            </a:lvl6pPr>
            <a:lvl7pPr lvl="6" algn="ctr" rtl="0">
              <a:lnSpc>
                <a:spcPct val="100000"/>
              </a:lnSpc>
              <a:spcBef>
                <a:spcPts val="2133"/>
              </a:spcBef>
              <a:spcAft>
                <a:spcPts val="0"/>
              </a:spcAft>
              <a:buSzPts val="1200"/>
              <a:buNone/>
              <a:defRPr/>
            </a:lvl7pPr>
            <a:lvl8pPr lvl="7" algn="ctr" rtl="0">
              <a:lnSpc>
                <a:spcPct val="100000"/>
              </a:lnSpc>
              <a:spcBef>
                <a:spcPts val="2133"/>
              </a:spcBef>
              <a:spcAft>
                <a:spcPts val="0"/>
              </a:spcAft>
              <a:buSzPts val="1200"/>
              <a:buNone/>
              <a:defRPr/>
            </a:lvl8pPr>
            <a:lvl9pPr lvl="8" algn="ctr" rtl="0">
              <a:lnSpc>
                <a:spcPct val="100000"/>
              </a:lnSpc>
              <a:spcBef>
                <a:spcPts val="2133"/>
              </a:spcBef>
              <a:spcAft>
                <a:spcPts val="2133"/>
              </a:spcAft>
              <a:buSzPts val="1200"/>
              <a:buNone/>
              <a:defRPr/>
            </a:lvl9pPr>
          </a:lstStyle>
          <a:p>
            <a:endParaRPr/>
          </a:p>
        </p:txBody>
      </p:sp>
      <p:sp>
        <p:nvSpPr>
          <p:cNvPr id="165" name="Google Shape;165;p21"/>
          <p:cNvSpPr txBox="1">
            <a:spLocks noGrp="1"/>
          </p:cNvSpPr>
          <p:nvPr>
            <p:ph type="subTitle" idx="6"/>
          </p:nvPr>
        </p:nvSpPr>
        <p:spPr>
          <a:xfrm>
            <a:off x="7899964" y="4719801"/>
            <a:ext cx="3341200" cy="141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2133"/>
              </a:spcBef>
              <a:spcAft>
                <a:spcPts val="0"/>
              </a:spcAft>
              <a:buSzPts val="1200"/>
              <a:buNone/>
              <a:defRPr/>
            </a:lvl3pPr>
            <a:lvl4pPr lvl="3" algn="ctr" rtl="0">
              <a:lnSpc>
                <a:spcPct val="100000"/>
              </a:lnSpc>
              <a:spcBef>
                <a:spcPts val="2133"/>
              </a:spcBef>
              <a:spcAft>
                <a:spcPts val="0"/>
              </a:spcAft>
              <a:buSzPts val="1200"/>
              <a:buNone/>
              <a:defRPr/>
            </a:lvl4pPr>
            <a:lvl5pPr lvl="4" algn="ctr" rtl="0">
              <a:lnSpc>
                <a:spcPct val="100000"/>
              </a:lnSpc>
              <a:spcBef>
                <a:spcPts val="2133"/>
              </a:spcBef>
              <a:spcAft>
                <a:spcPts val="0"/>
              </a:spcAft>
              <a:buSzPts val="1200"/>
              <a:buNone/>
              <a:defRPr/>
            </a:lvl5pPr>
            <a:lvl6pPr lvl="5" algn="ctr" rtl="0">
              <a:lnSpc>
                <a:spcPct val="100000"/>
              </a:lnSpc>
              <a:spcBef>
                <a:spcPts val="2133"/>
              </a:spcBef>
              <a:spcAft>
                <a:spcPts val="0"/>
              </a:spcAft>
              <a:buSzPts val="1200"/>
              <a:buNone/>
              <a:defRPr/>
            </a:lvl6pPr>
            <a:lvl7pPr lvl="6" algn="ctr" rtl="0">
              <a:lnSpc>
                <a:spcPct val="100000"/>
              </a:lnSpc>
              <a:spcBef>
                <a:spcPts val="2133"/>
              </a:spcBef>
              <a:spcAft>
                <a:spcPts val="0"/>
              </a:spcAft>
              <a:buSzPts val="1200"/>
              <a:buNone/>
              <a:defRPr/>
            </a:lvl7pPr>
            <a:lvl8pPr lvl="7" algn="ctr" rtl="0">
              <a:lnSpc>
                <a:spcPct val="100000"/>
              </a:lnSpc>
              <a:spcBef>
                <a:spcPts val="2133"/>
              </a:spcBef>
              <a:spcAft>
                <a:spcPts val="0"/>
              </a:spcAft>
              <a:buSzPts val="1200"/>
              <a:buNone/>
              <a:defRPr/>
            </a:lvl8pPr>
            <a:lvl9pPr lvl="8" algn="ctr" rtl="0">
              <a:lnSpc>
                <a:spcPct val="100000"/>
              </a:lnSpc>
              <a:spcBef>
                <a:spcPts val="2133"/>
              </a:spcBef>
              <a:spcAft>
                <a:spcPts val="2133"/>
              </a:spcAft>
              <a:buSzPts val="1200"/>
              <a:buNone/>
              <a:defRPr/>
            </a:lvl9pPr>
          </a:lstStyle>
          <a:p>
            <a:endParaRPr/>
          </a:p>
        </p:txBody>
      </p:sp>
      <p:sp>
        <p:nvSpPr>
          <p:cNvPr id="166" name="Google Shape;166;p21"/>
          <p:cNvSpPr txBox="1">
            <a:spLocks noGrp="1"/>
          </p:cNvSpPr>
          <p:nvPr>
            <p:ph type="subTitle" idx="7"/>
          </p:nvPr>
        </p:nvSpPr>
        <p:spPr>
          <a:xfrm>
            <a:off x="950533" y="1611433"/>
            <a:ext cx="3341200" cy="6580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None/>
              <a:defRPr sz="2667">
                <a:solidFill>
                  <a:schemeClr val="dk1"/>
                </a:solidFill>
              </a:defRPr>
            </a:lvl1pPr>
            <a:lvl2pPr lvl="1" algn="ctr" rtl="0">
              <a:lnSpc>
                <a:spcPct val="100000"/>
              </a:lnSpc>
              <a:spcBef>
                <a:spcPts val="0"/>
              </a:spcBef>
              <a:spcAft>
                <a:spcPts val="0"/>
              </a:spcAft>
              <a:buSzPts val="2400"/>
              <a:buNone/>
              <a:defRPr sz="3200"/>
            </a:lvl2pPr>
            <a:lvl3pPr lvl="2" algn="ctr" rtl="0">
              <a:lnSpc>
                <a:spcPct val="100000"/>
              </a:lnSpc>
              <a:spcBef>
                <a:spcPts val="0"/>
              </a:spcBef>
              <a:spcAft>
                <a:spcPts val="0"/>
              </a:spcAft>
              <a:buSzPts val="2400"/>
              <a:buNone/>
              <a:defRPr sz="3200"/>
            </a:lvl3pPr>
            <a:lvl4pPr lvl="3" algn="ctr" rtl="0">
              <a:lnSpc>
                <a:spcPct val="100000"/>
              </a:lnSpc>
              <a:spcBef>
                <a:spcPts val="0"/>
              </a:spcBef>
              <a:spcAft>
                <a:spcPts val="0"/>
              </a:spcAft>
              <a:buSzPts val="2400"/>
              <a:buNone/>
              <a:defRPr sz="3200"/>
            </a:lvl4pPr>
            <a:lvl5pPr lvl="4" algn="ctr" rtl="0">
              <a:lnSpc>
                <a:spcPct val="100000"/>
              </a:lnSpc>
              <a:spcBef>
                <a:spcPts val="0"/>
              </a:spcBef>
              <a:spcAft>
                <a:spcPts val="0"/>
              </a:spcAft>
              <a:buSzPts val="2400"/>
              <a:buNone/>
              <a:defRPr sz="3200"/>
            </a:lvl5pPr>
            <a:lvl6pPr lvl="5" algn="ctr" rtl="0">
              <a:lnSpc>
                <a:spcPct val="100000"/>
              </a:lnSpc>
              <a:spcBef>
                <a:spcPts val="0"/>
              </a:spcBef>
              <a:spcAft>
                <a:spcPts val="0"/>
              </a:spcAft>
              <a:buSzPts val="2400"/>
              <a:buNone/>
              <a:defRPr sz="3200"/>
            </a:lvl6pPr>
            <a:lvl7pPr lvl="6" algn="ctr" rtl="0">
              <a:lnSpc>
                <a:spcPct val="100000"/>
              </a:lnSpc>
              <a:spcBef>
                <a:spcPts val="0"/>
              </a:spcBef>
              <a:spcAft>
                <a:spcPts val="0"/>
              </a:spcAft>
              <a:buSzPts val="2400"/>
              <a:buNone/>
              <a:defRPr sz="3200"/>
            </a:lvl7pPr>
            <a:lvl8pPr lvl="7" algn="ctr" rtl="0">
              <a:lnSpc>
                <a:spcPct val="100000"/>
              </a:lnSpc>
              <a:spcBef>
                <a:spcPts val="0"/>
              </a:spcBef>
              <a:spcAft>
                <a:spcPts val="0"/>
              </a:spcAft>
              <a:buSzPts val="2400"/>
              <a:buNone/>
              <a:defRPr sz="3200"/>
            </a:lvl8pPr>
            <a:lvl9pPr lvl="8" algn="ctr" rtl="0">
              <a:lnSpc>
                <a:spcPct val="100000"/>
              </a:lnSpc>
              <a:spcBef>
                <a:spcPts val="0"/>
              </a:spcBef>
              <a:spcAft>
                <a:spcPts val="0"/>
              </a:spcAft>
              <a:buSzPts val="2400"/>
              <a:buNone/>
              <a:defRPr sz="3200"/>
            </a:lvl9pPr>
          </a:lstStyle>
          <a:p>
            <a:endParaRPr/>
          </a:p>
        </p:txBody>
      </p:sp>
      <p:sp>
        <p:nvSpPr>
          <p:cNvPr id="167" name="Google Shape;167;p21"/>
          <p:cNvSpPr txBox="1">
            <a:spLocks noGrp="1"/>
          </p:cNvSpPr>
          <p:nvPr>
            <p:ph type="subTitle" idx="8"/>
          </p:nvPr>
        </p:nvSpPr>
        <p:spPr>
          <a:xfrm>
            <a:off x="4350544" y="1611433"/>
            <a:ext cx="3487200" cy="6580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None/>
              <a:defRPr sz="2667">
                <a:solidFill>
                  <a:schemeClr val="dk1"/>
                </a:solidFill>
              </a:defRPr>
            </a:lvl1pPr>
            <a:lvl2pPr lvl="1" algn="ctr" rtl="0">
              <a:lnSpc>
                <a:spcPct val="100000"/>
              </a:lnSpc>
              <a:spcBef>
                <a:spcPts val="0"/>
              </a:spcBef>
              <a:spcAft>
                <a:spcPts val="0"/>
              </a:spcAft>
              <a:buSzPts val="2400"/>
              <a:buNone/>
              <a:defRPr sz="3200"/>
            </a:lvl2pPr>
            <a:lvl3pPr lvl="2" algn="ctr" rtl="0">
              <a:lnSpc>
                <a:spcPct val="100000"/>
              </a:lnSpc>
              <a:spcBef>
                <a:spcPts val="0"/>
              </a:spcBef>
              <a:spcAft>
                <a:spcPts val="0"/>
              </a:spcAft>
              <a:buSzPts val="2400"/>
              <a:buNone/>
              <a:defRPr sz="3200"/>
            </a:lvl3pPr>
            <a:lvl4pPr lvl="3" algn="ctr" rtl="0">
              <a:lnSpc>
                <a:spcPct val="100000"/>
              </a:lnSpc>
              <a:spcBef>
                <a:spcPts val="0"/>
              </a:spcBef>
              <a:spcAft>
                <a:spcPts val="0"/>
              </a:spcAft>
              <a:buSzPts val="2400"/>
              <a:buNone/>
              <a:defRPr sz="3200"/>
            </a:lvl4pPr>
            <a:lvl5pPr lvl="4" algn="ctr" rtl="0">
              <a:lnSpc>
                <a:spcPct val="100000"/>
              </a:lnSpc>
              <a:spcBef>
                <a:spcPts val="0"/>
              </a:spcBef>
              <a:spcAft>
                <a:spcPts val="0"/>
              </a:spcAft>
              <a:buSzPts val="2400"/>
              <a:buNone/>
              <a:defRPr sz="3200"/>
            </a:lvl5pPr>
            <a:lvl6pPr lvl="5" algn="ctr" rtl="0">
              <a:lnSpc>
                <a:spcPct val="100000"/>
              </a:lnSpc>
              <a:spcBef>
                <a:spcPts val="0"/>
              </a:spcBef>
              <a:spcAft>
                <a:spcPts val="0"/>
              </a:spcAft>
              <a:buSzPts val="2400"/>
              <a:buNone/>
              <a:defRPr sz="3200"/>
            </a:lvl6pPr>
            <a:lvl7pPr lvl="6" algn="ctr" rtl="0">
              <a:lnSpc>
                <a:spcPct val="100000"/>
              </a:lnSpc>
              <a:spcBef>
                <a:spcPts val="0"/>
              </a:spcBef>
              <a:spcAft>
                <a:spcPts val="0"/>
              </a:spcAft>
              <a:buSzPts val="2400"/>
              <a:buNone/>
              <a:defRPr sz="3200"/>
            </a:lvl7pPr>
            <a:lvl8pPr lvl="7" algn="ctr" rtl="0">
              <a:lnSpc>
                <a:spcPct val="100000"/>
              </a:lnSpc>
              <a:spcBef>
                <a:spcPts val="0"/>
              </a:spcBef>
              <a:spcAft>
                <a:spcPts val="0"/>
              </a:spcAft>
              <a:buSzPts val="2400"/>
              <a:buNone/>
              <a:defRPr sz="3200"/>
            </a:lvl8pPr>
            <a:lvl9pPr lvl="8" algn="ctr" rtl="0">
              <a:lnSpc>
                <a:spcPct val="100000"/>
              </a:lnSpc>
              <a:spcBef>
                <a:spcPts val="0"/>
              </a:spcBef>
              <a:spcAft>
                <a:spcPts val="0"/>
              </a:spcAft>
              <a:buSzPts val="2400"/>
              <a:buNone/>
              <a:defRPr sz="3200"/>
            </a:lvl9pPr>
          </a:lstStyle>
          <a:p>
            <a:endParaRPr/>
          </a:p>
        </p:txBody>
      </p:sp>
      <p:sp>
        <p:nvSpPr>
          <p:cNvPr id="168" name="Google Shape;168;p21"/>
          <p:cNvSpPr txBox="1">
            <a:spLocks noGrp="1"/>
          </p:cNvSpPr>
          <p:nvPr>
            <p:ph type="subTitle" idx="9"/>
          </p:nvPr>
        </p:nvSpPr>
        <p:spPr>
          <a:xfrm>
            <a:off x="7899935" y="1611433"/>
            <a:ext cx="3338000" cy="6580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None/>
              <a:defRPr sz="2667">
                <a:solidFill>
                  <a:schemeClr val="dk1"/>
                </a:solidFill>
              </a:defRPr>
            </a:lvl1pPr>
            <a:lvl2pPr lvl="1" algn="ctr" rtl="0">
              <a:lnSpc>
                <a:spcPct val="100000"/>
              </a:lnSpc>
              <a:spcBef>
                <a:spcPts val="0"/>
              </a:spcBef>
              <a:spcAft>
                <a:spcPts val="0"/>
              </a:spcAft>
              <a:buSzPts val="2400"/>
              <a:buNone/>
              <a:defRPr sz="3200"/>
            </a:lvl2pPr>
            <a:lvl3pPr lvl="2" algn="ctr" rtl="0">
              <a:lnSpc>
                <a:spcPct val="100000"/>
              </a:lnSpc>
              <a:spcBef>
                <a:spcPts val="0"/>
              </a:spcBef>
              <a:spcAft>
                <a:spcPts val="0"/>
              </a:spcAft>
              <a:buSzPts val="2400"/>
              <a:buNone/>
              <a:defRPr sz="3200"/>
            </a:lvl3pPr>
            <a:lvl4pPr lvl="3" algn="ctr" rtl="0">
              <a:lnSpc>
                <a:spcPct val="100000"/>
              </a:lnSpc>
              <a:spcBef>
                <a:spcPts val="0"/>
              </a:spcBef>
              <a:spcAft>
                <a:spcPts val="0"/>
              </a:spcAft>
              <a:buSzPts val="2400"/>
              <a:buNone/>
              <a:defRPr sz="3200"/>
            </a:lvl4pPr>
            <a:lvl5pPr lvl="4" algn="ctr" rtl="0">
              <a:lnSpc>
                <a:spcPct val="100000"/>
              </a:lnSpc>
              <a:spcBef>
                <a:spcPts val="0"/>
              </a:spcBef>
              <a:spcAft>
                <a:spcPts val="0"/>
              </a:spcAft>
              <a:buSzPts val="2400"/>
              <a:buNone/>
              <a:defRPr sz="3200"/>
            </a:lvl5pPr>
            <a:lvl6pPr lvl="5" algn="ctr" rtl="0">
              <a:lnSpc>
                <a:spcPct val="100000"/>
              </a:lnSpc>
              <a:spcBef>
                <a:spcPts val="0"/>
              </a:spcBef>
              <a:spcAft>
                <a:spcPts val="0"/>
              </a:spcAft>
              <a:buSzPts val="2400"/>
              <a:buNone/>
              <a:defRPr sz="3200"/>
            </a:lvl6pPr>
            <a:lvl7pPr lvl="6" algn="ctr" rtl="0">
              <a:lnSpc>
                <a:spcPct val="100000"/>
              </a:lnSpc>
              <a:spcBef>
                <a:spcPts val="0"/>
              </a:spcBef>
              <a:spcAft>
                <a:spcPts val="0"/>
              </a:spcAft>
              <a:buSzPts val="2400"/>
              <a:buNone/>
              <a:defRPr sz="3200"/>
            </a:lvl7pPr>
            <a:lvl8pPr lvl="7" algn="ctr" rtl="0">
              <a:lnSpc>
                <a:spcPct val="100000"/>
              </a:lnSpc>
              <a:spcBef>
                <a:spcPts val="0"/>
              </a:spcBef>
              <a:spcAft>
                <a:spcPts val="0"/>
              </a:spcAft>
              <a:buSzPts val="2400"/>
              <a:buNone/>
              <a:defRPr sz="3200"/>
            </a:lvl8pPr>
            <a:lvl9pPr lvl="8" algn="ctr" rtl="0">
              <a:lnSpc>
                <a:spcPct val="100000"/>
              </a:lnSpc>
              <a:spcBef>
                <a:spcPts val="0"/>
              </a:spcBef>
              <a:spcAft>
                <a:spcPts val="0"/>
              </a:spcAft>
              <a:buSzPts val="2400"/>
              <a:buNone/>
              <a:defRPr sz="3200"/>
            </a:lvl9pPr>
          </a:lstStyle>
          <a:p>
            <a:endParaRPr/>
          </a:p>
        </p:txBody>
      </p:sp>
      <p:sp>
        <p:nvSpPr>
          <p:cNvPr id="169" name="Google Shape;169;p21"/>
          <p:cNvSpPr txBox="1">
            <a:spLocks noGrp="1"/>
          </p:cNvSpPr>
          <p:nvPr>
            <p:ph type="subTitle" idx="13"/>
          </p:nvPr>
        </p:nvSpPr>
        <p:spPr>
          <a:xfrm>
            <a:off x="950533" y="4054481"/>
            <a:ext cx="3341200" cy="6580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None/>
              <a:defRPr sz="2667">
                <a:solidFill>
                  <a:schemeClr val="dk1"/>
                </a:solidFill>
              </a:defRPr>
            </a:lvl1pPr>
            <a:lvl2pPr lvl="1" algn="ctr" rtl="0">
              <a:lnSpc>
                <a:spcPct val="100000"/>
              </a:lnSpc>
              <a:spcBef>
                <a:spcPts val="0"/>
              </a:spcBef>
              <a:spcAft>
                <a:spcPts val="0"/>
              </a:spcAft>
              <a:buSzPts val="2400"/>
              <a:buNone/>
              <a:defRPr sz="3200"/>
            </a:lvl2pPr>
            <a:lvl3pPr lvl="2" algn="ctr" rtl="0">
              <a:lnSpc>
                <a:spcPct val="100000"/>
              </a:lnSpc>
              <a:spcBef>
                <a:spcPts val="0"/>
              </a:spcBef>
              <a:spcAft>
                <a:spcPts val="0"/>
              </a:spcAft>
              <a:buSzPts val="2400"/>
              <a:buNone/>
              <a:defRPr sz="3200"/>
            </a:lvl3pPr>
            <a:lvl4pPr lvl="3" algn="ctr" rtl="0">
              <a:lnSpc>
                <a:spcPct val="100000"/>
              </a:lnSpc>
              <a:spcBef>
                <a:spcPts val="0"/>
              </a:spcBef>
              <a:spcAft>
                <a:spcPts val="0"/>
              </a:spcAft>
              <a:buSzPts val="2400"/>
              <a:buNone/>
              <a:defRPr sz="3200"/>
            </a:lvl4pPr>
            <a:lvl5pPr lvl="4" algn="ctr" rtl="0">
              <a:lnSpc>
                <a:spcPct val="100000"/>
              </a:lnSpc>
              <a:spcBef>
                <a:spcPts val="0"/>
              </a:spcBef>
              <a:spcAft>
                <a:spcPts val="0"/>
              </a:spcAft>
              <a:buSzPts val="2400"/>
              <a:buNone/>
              <a:defRPr sz="3200"/>
            </a:lvl5pPr>
            <a:lvl6pPr lvl="5" algn="ctr" rtl="0">
              <a:lnSpc>
                <a:spcPct val="100000"/>
              </a:lnSpc>
              <a:spcBef>
                <a:spcPts val="0"/>
              </a:spcBef>
              <a:spcAft>
                <a:spcPts val="0"/>
              </a:spcAft>
              <a:buSzPts val="2400"/>
              <a:buNone/>
              <a:defRPr sz="3200"/>
            </a:lvl6pPr>
            <a:lvl7pPr lvl="6" algn="ctr" rtl="0">
              <a:lnSpc>
                <a:spcPct val="100000"/>
              </a:lnSpc>
              <a:spcBef>
                <a:spcPts val="0"/>
              </a:spcBef>
              <a:spcAft>
                <a:spcPts val="0"/>
              </a:spcAft>
              <a:buSzPts val="2400"/>
              <a:buNone/>
              <a:defRPr sz="3200"/>
            </a:lvl7pPr>
            <a:lvl8pPr lvl="7" algn="ctr" rtl="0">
              <a:lnSpc>
                <a:spcPct val="100000"/>
              </a:lnSpc>
              <a:spcBef>
                <a:spcPts val="0"/>
              </a:spcBef>
              <a:spcAft>
                <a:spcPts val="0"/>
              </a:spcAft>
              <a:buSzPts val="2400"/>
              <a:buNone/>
              <a:defRPr sz="3200"/>
            </a:lvl8pPr>
            <a:lvl9pPr lvl="8" algn="ctr" rtl="0">
              <a:lnSpc>
                <a:spcPct val="100000"/>
              </a:lnSpc>
              <a:spcBef>
                <a:spcPts val="0"/>
              </a:spcBef>
              <a:spcAft>
                <a:spcPts val="0"/>
              </a:spcAft>
              <a:buSzPts val="2400"/>
              <a:buNone/>
              <a:defRPr sz="3200"/>
            </a:lvl9pPr>
          </a:lstStyle>
          <a:p>
            <a:endParaRPr/>
          </a:p>
        </p:txBody>
      </p:sp>
      <p:sp>
        <p:nvSpPr>
          <p:cNvPr id="170" name="Google Shape;170;p21"/>
          <p:cNvSpPr txBox="1">
            <a:spLocks noGrp="1"/>
          </p:cNvSpPr>
          <p:nvPr>
            <p:ph type="subTitle" idx="14"/>
          </p:nvPr>
        </p:nvSpPr>
        <p:spPr>
          <a:xfrm>
            <a:off x="4350544" y="4054477"/>
            <a:ext cx="3487200" cy="6580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None/>
              <a:defRPr sz="2667">
                <a:solidFill>
                  <a:schemeClr val="dk1"/>
                </a:solidFill>
              </a:defRPr>
            </a:lvl1pPr>
            <a:lvl2pPr lvl="1" algn="ctr" rtl="0">
              <a:lnSpc>
                <a:spcPct val="100000"/>
              </a:lnSpc>
              <a:spcBef>
                <a:spcPts val="0"/>
              </a:spcBef>
              <a:spcAft>
                <a:spcPts val="0"/>
              </a:spcAft>
              <a:buSzPts val="2400"/>
              <a:buNone/>
              <a:defRPr sz="3200"/>
            </a:lvl2pPr>
            <a:lvl3pPr lvl="2" algn="ctr" rtl="0">
              <a:lnSpc>
                <a:spcPct val="100000"/>
              </a:lnSpc>
              <a:spcBef>
                <a:spcPts val="0"/>
              </a:spcBef>
              <a:spcAft>
                <a:spcPts val="0"/>
              </a:spcAft>
              <a:buSzPts val="2400"/>
              <a:buNone/>
              <a:defRPr sz="3200"/>
            </a:lvl3pPr>
            <a:lvl4pPr lvl="3" algn="ctr" rtl="0">
              <a:lnSpc>
                <a:spcPct val="100000"/>
              </a:lnSpc>
              <a:spcBef>
                <a:spcPts val="0"/>
              </a:spcBef>
              <a:spcAft>
                <a:spcPts val="0"/>
              </a:spcAft>
              <a:buSzPts val="2400"/>
              <a:buNone/>
              <a:defRPr sz="3200"/>
            </a:lvl4pPr>
            <a:lvl5pPr lvl="4" algn="ctr" rtl="0">
              <a:lnSpc>
                <a:spcPct val="100000"/>
              </a:lnSpc>
              <a:spcBef>
                <a:spcPts val="0"/>
              </a:spcBef>
              <a:spcAft>
                <a:spcPts val="0"/>
              </a:spcAft>
              <a:buSzPts val="2400"/>
              <a:buNone/>
              <a:defRPr sz="3200"/>
            </a:lvl5pPr>
            <a:lvl6pPr lvl="5" algn="ctr" rtl="0">
              <a:lnSpc>
                <a:spcPct val="100000"/>
              </a:lnSpc>
              <a:spcBef>
                <a:spcPts val="0"/>
              </a:spcBef>
              <a:spcAft>
                <a:spcPts val="0"/>
              </a:spcAft>
              <a:buSzPts val="2400"/>
              <a:buNone/>
              <a:defRPr sz="3200"/>
            </a:lvl6pPr>
            <a:lvl7pPr lvl="6" algn="ctr" rtl="0">
              <a:lnSpc>
                <a:spcPct val="100000"/>
              </a:lnSpc>
              <a:spcBef>
                <a:spcPts val="0"/>
              </a:spcBef>
              <a:spcAft>
                <a:spcPts val="0"/>
              </a:spcAft>
              <a:buSzPts val="2400"/>
              <a:buNone/>
              <a:defRPr sz="3200"/>
            </a:lvl7pPr>
            <a:lvl8pPr lvl="7" algn="ctr" rtl="0">
              <a:lnSpc>
                <a:spcPct val="100000"/>
              </a:lnSpc>
              <a:spcBef>
                <a:spcPts val="0"/>
              </a:spcBef>
              <a:spcAft>
                <a:spcPts val="0"/>
              </a:spcAft>
              <a:buSzPts val="2400"/>
              <a:buNone/>
              <a:defRPr sz="3200"/>
            </a:lvl8pPr>
            <a:lvl9pPr lvl="8" algn="ctr" rtl="0">
              <a:lnSpc>
                <a:spcPct val="100000"/>
              </a:lnSpc>
              <a:spcBef>
                <a:spcPts val="0"/>
              </a:spcBef>
              <a:spcAft>
                <a:spcPts val="0"/>
              </a:spcAft>
              <a:buSzPts val="2400"/>
              <a:buNone/>
              <a:defRPr sz="3200"/>
            </a:lvl9pPr>
          </a:lstStyle>
          <a:p>
            <a:endParaRPr/>
          </a:p>
        </p:txBody>
      </p:sp>
      <p:sp>
        <p:nvSpPr>
          <p:cNvPr id="171" name="Google Shape;171;p21"/>
          <p:cNvSpPr txBox="1">
            <a:spLocks noGrp="1"/>
          </p:cNvSpPr>
          <p:nvPr>
            <p:ph type="subTitle" idx="15"/>
          </p:nvPr>
        </p:nvSpPr>
        <p:spPr>
          <a:xfrm>
            <a:off x="7899935" y="4054471"/>
            <a:ext cx="3341200" cy="6580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None/>
              <a:defRPr sz="2667">
                <a:solidFill>
                  <a:schemeClr val="dk1"/>
                </a:solidFill>
              </a:defRPr>
            </a:lvl1pPr>
            <a:lvl2pPr lvl="1" algn="ctr" rtl="0">
              <a:lnSpc>
                <a:spcPct val="100000"/>
              </a:lnSpc>
              <a:spcBef>
                <a:spcPts val="0"/>
              </a:spcBef>
              <a:spcAft>
                <a:spcPts val="0"/>
              </a:spcAft>
              <a:buSzPts val="2400"/>
              <a:buNone/>
              <a:defRPr sz="3200"/>
            </a:lvl2pPr>
            <a:lvl3pPr lvl="2" algn="ctr" rtl="0">
              <a:lnSpc>
                <a:spcPct val="100000"/>
              </a:lnSpc>
              <a:spcBef>
                <a:spcPts val="0"/>
              </a:spcBef>
              <a:spcAft>
                <a:spcPts val="0"/>
              </a:spcAft>
              <a:buSzPts val="2400"/>
              <a:buNone/>
              <a:defRPr sz="3200"/>
            </a:lvl3pPr>
            <a:lvl4pPr lvl="3" algn="ctr" rtl="0">
              <a:lnSpc>
                <a:spcPct val="100000"/>
              </a:lnSpc>
              <a:spcBef>
                <a:spcPts val="0"/>
              </a:spcBef>
              <a:spcAft>
                <a:spcPts val="0"/>
              </a:spcAft>
              <a:buSzPts val="2400"/>
              <a:buNone/>
              <a:defRPr sz="3200"/>
            </a:lvl4pPr>
            <a:lvl5pPr lvl="4" algn="ctr" rtl="0">
              <a:lnSpc>
                <a:spcPct val="100000"/>
              </a:lnSpc>
              <a:spcBef>
                <a:spcPts val="0"/>
              </a:spcBef>
              <a:spcAft>
                <a:spcPts val="0"/>
              </a:spcAft>
              <a:buSzPts val="2400"/>
              <a:buNone/>
              <a:defRPr sz="3200"/>
            </a:lvl5pPr>
            <a:lvl6pPr lvl="5" algn="ctr" rtl="0">
              <a:lnSpc>
                <a:spcPct val="100000"/>
              </a:lnSpc>
              <a:spcBef>
                <a:spcPts val="0"/>
              </a:spcBef>
              <a:spcAft>
                <a:spcPts val="0"/>
              </a:spcAft>
              <a:buSzPts val="2400"/>
              <a:buNone/>
              <a:defRPr sz="3200"/>
            </a:lvl6pPr>
            <a:lvl7pPr lvl="6" algn="ctr" rtl="0">
              <a:lnSpc>
                <a:spcPct val="100000"/>
              </a:lnSpc>
              <a:spcBef>
                <a:spcPts val="0"/>
              </a:spcBef>
              <a:spcAft>
                <a:spcPts val="0"/>
              </a:spcAft>
              <a:buSzPts val="2400"/>
              <a:buNone/>
              <a:defRPr sz="3200"/>
            </a:lvl7pPr>
            <a:lvl8pPr lvl="7" algn="ctr" rtl="0">
              <a:lnSpc>
                <a:spcPct val="100000"/>
              </a:lnSpc>
              <a:spcBef>
                <a:spcPts val="0"/>
              </a:spcBef>
              <a:spcAft>
                <a:spcPts val="0"/>
              </a:spcAft>
              <a:buSzPts val="2400"/>
              <a:buNone/>
              <a:defRPr sz="3200"/>
            </a:lvl8pPr>
            <a:lvl9pPr lvl="8" algn="ctr" rtl="0">
              <a:lnSpc>
                <a:spcPct val="100000"/>
              </a:lnSpc>
              <a:spcBef>
                <a:spcPts val="0"/>
              </a:spcBef>
              <a:spcAft>
                <a:spcPts val="0"/>
              </a:spcAft>
              <a:buSzPts val="2400"/>
              <a:buNone/>
              <a:defRPr sz="3200"/>
            </a:lvl9pPr>
          </a:lstStyle>
          <a:p>
            <a:endParaRPr/>
          </a:p>
        </p:txBody>
      </p:sp>
      <p:sp>
        <p:nvSpPr>
          <p:cNvPr id="172" name="Google Shape;172;p21"/>
          <p:cNvSpPr/>
          <p:nvPr/>
        </p:nvSpPr>
        <p:spPr>
          <a:xfrm>
            <a:off x="11455000" y="0"/>
            <a:ext cx="737200" cy="6858000"/>
          </a:xfrm>
          <a:prstGeom prst="rect">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cxnSp>
        <p:nvCxnSpPr>
          <p:cNvPr id="173" name="Google Shape;173;p21"/>
          <p:cNvCxnSpPr/>
          <p:nvPr/>
        </p:nvCxnSpPr>
        <p:spPr>
          <a:xfrm>
            <a:off x="553192" y="-47600"/>
            <a:ext cx="0" cy="6953200"/>
          </a:xfrm>
          <a:prstGeom prst="straightConnector1">
            <a:avLst/>
          </a:prstGeom>
          <a:noFill/>
          <a:ln w="9525" cap="flat" cmpd="sng">
            <a:solidFill>
              <a:schemeClr val="lt2"/>
            </a:solidFill>
            <a:prstDash val="solid"/>
            <a:round/>
            <a:headEnd type="none" w="med" len="med"/>
            <a:tailEnd type="none" w="med" len="med"/>
          </a:ln>
        </p:spPr>
      </p:cxnSp>
      <p:grpSp>
        <p:nvGrpSpPr>
          <p:cNvPr id="174" name="Google Shape;174;p21"/>
          <p:cNvGrpSpPr/>
          <p:nvPr/>
        </p:nvGrpSpPr>
        <p:grpSpPr>
          <a:xfrm flipH="1">
            <a:off x="-49833" y="6443467"/>
            <a:ext cx="8264400" cy="0"/>
            <a:chOff x="2220050" y="1547100"/>
            <a:chExt cx="6198300" cy="0"/>
          </a:xfrm>
        </p:grpSpPr>
        <p:cxnSp>
          <p:nvCxnSpPr>
            <p:cNvPr id="175" name="Google Shape;175;p21"/>
            <p:cNvCxnSpPr/>
            <p:nvPr/>
          </p:nvCxnSpPr>
          <p:spPr>
            <a:xfrm>
              <a:off x="2220050" y="1547100"/>
              <a:ext cx="464400" cy="0"/>
            </a:xfrm>
            <a:prstGeom prst="straightConnector1">
              <a:avLst/>
            </a:prstGeom>
            <a:noFill/>
            <a:ln w="114300" cap="flat" cmpd="sng">
              <a:solidFill>
                <a:schemeClr val="dk1"/>
              </a:solidFill>
              <a:prstDash val="solid"/>
              <a:round/>
              <a:headEnd type="none" w="med" len="med"/>
              <a:tailEnd type="none" w="med" len="med"/>
            </a:ln>
          </p:spPr>
        </p:cxnSp>
        <p:cxnSp>
          <p:nvCxnSpPr>
            <p:cNvPr id="176" name="Google Shape;176;p21"/>
            <p:cNvCxnSpPr/>
            <p:nvPr/>
          </p:nvCxnSpPr>
          <p:spPr>
            <a:xfrm>
              <a:off x="2684450" y="1547100"/>
              <a:ext cx="5733900" cy="0"/>
            </a:xfrm>
            <a:prstGeom prst="straightConnector1">
              <a:avLst/>
            </a:prstGeom>
            <a:noFill/>
            <a:ln w="9525" cap="flat" cmpd="sng">
              <a:solidFill>
                <a:schemeClr val="dk1"/>
              </a:solidFill>
              <a:prstDash val="solid"/>
              <a:round/>
              <a:headEnd type="none" w="med" len="med"/>
              <a:tailEnd type="none" w="med" len="med"/>
            </a:ln>
          </p:spPr>
        </p:cxnSp>
      </p:grpSp>
    </p:spTree>
    <p:extLst>
      <p:ext uri="{BB962C8B-B14F-4D97-AF65-F5344CB8AC3E}">
        <p14:creationId xmlns:p14="http://schemas.microsoft.com/office/powerpoint/2010/main" val="235941281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Background">
  <p:cSld name="Background">
    <p:spTree>
      <p:nvGrpSpPr>
        <p:cNvPr id="1" name="Shape 183"/>
        <p:cNvGrpSpPr/>
        <p:nvPr/>
      </p:nvGrpSpPr>
      <p:grpSpPr>
        <a:xfrm>
          <a:off x="0" y="0"/>
          <a:ext cx="0" cy="0"/>
          <a:chOff x="0" y="0"/>
          <a:chExt cx="0" cy="0"/>
        </a:xfrm>
      </p:grpSpPr>
      <p:sp>
        <p:nvSpPr>
          <p:cNvPr id="184" name="Google Shape;184;p23"/>
          <p:cNvSpPr/>
          <p:nvPr/>
        </p:nvSpPr>
        <p:spPr>
          <a:xfrm>
            <a:off x="8669300" y="0"/>
            <a:ext cx="3522800" cy="6858000"/>
          </a:xfrm>
          <a:prstGeom prst="rect">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cxnSp>
        <p:nvCxnSpPr>
          <p:cNvPr id="185" name="Google Shape;185;p23"/>
          <p:cNvCxnSpPr/>
          <p:nvPr/>
        </p:nvCxnSpPr>
        <p:spPr>
          <a:xfrm>
            <a:off x="638967" y="-47600"/>
            <a:ext cx="0" cy="6953200"/>
          </a:xfrm>
          <a:prstGeom prst="straightConnector1">
            <a:avLst/>
          </a:prstGeom>
          <a:noFill/>
          <a:ln w="9525" cap="flat" cmpd="sng">
            <a:solidFill>
              <a:schemeClr val="lt2"/>
            </a:solidFill>
            <a:prstDash val="solid"/>
            <a:round/>
            <a:headEnd type="none" w="med" len="med"/>
            <a:tailEnd type="none" w="med" len="med"/>
          </a:ln>
        </p:spPr>
      </p:cxnSp>
      <p:grpSp>
        <p:nvGrpSpPr>
          <p:cNvPr id="186" name="Google Shape;186;p23"/>
          <p:cNvGrpSpPr/>
          <p:nvPr/>
        </p:nvGrpSpPr>
        <p:grpSpPr>
          <a:xfrm flipH="1">
            <a:off x="-174800" y="417400"/>
            <a:ext cx="8619200" cy="0"/>
            <a:chOff x="2220050" y="1547100"/>
            <a:chExt cx="6464400" cy="0"/>
          </a:xfrm>
        </p:grpSpPr>
        <p:cxnSp>
          <p:nvCxnSpPr>
            <p:cNvPr id="187" name="Google Shape;187;p23"/>
            <p:cNvCxnSpPr/>
            <p:nvPr/>
          </p:nvCxnSpPr>
          <p:spPr>
            <a:xfrm>
              <a:off x="2220050" y="1547100"/>
              <a:ext cx="464400" cy="0"/>
            </a:xfrm>
            <a:prstGeom prst="straightConnector1">
              <a:avLst/>
            </a:prstGeom>
            <a:noFill/>
            <a:ln w="114300" cap="flat" cmpd="sng">
              <a:solidFill>
                <a:schemeClr val="dk1"/>
              </a:solidFill>
              <a:prstDash val="solid"/>
              <a:round/>
              <a:headEnd type="none" w="med" len="med"/>
              <a:tailEnd type="none" w="med" len="med"/>
            </a:ln>
          </p:spPr>
        </p:cxnSp>
        <p:cxnSp>
          <p:nvCxnSpPr>
            <p:cNvPr id="188" name="Google Shape;188;p23"/>
            <p:cNvCxnSpPr/>
            <p:nvPr/>
          </p:nvCxnSpPr>
          <p:spPr>
            <a:xfrm>
              <a:off x="2684450" y="1547100"/>
              <a:ext cx="6000000" cy="0"/>
            </a:xfrm>
            <a:prstGeom prst="straightConnector1">
              <a:avLst/>
            </a:prstGeom>
            <a:noFill/>
            <a:ln w="9525" cap="flat" cmpd="sng">
              <a:solidFill>
                <a:schemeClr val="dk1"/>
              </a:solidFill>
              <a:prstDash val="solid"/>
              <a:round/>
              <a:headEnd type="none" w="med" len="med"/>
              <a:tailEnd type="none" w="med" len="med"/>
            </a:ln>
          </p:spPr>
        </p:cxnSp>
      </p:grpSp>
    </p:spTree>
    <p:extLst>
      <p:ext uri="{BB962C8B-B14F-4D97-AF65-F5344CB8AC3E}">
        <p14:creationId xmlns:p14="http://schemas.microsoft.com/office/powerpoint/2010/main" val="160741769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Background 1">
  <p:cSld name="Background 1">
    <p:spTree>
      <p:nvGrpSpPr>
        <p:cNvPr id="1" name="Shape 189"/>
        <p:cNvGrpSpPr/>
        <p:nvPr/>
      </p:nvGrpSpPr>
      <p:grpSpPr>
        <a:xfrm>
          <a:off x="0" y="0"/>
          <a:ext cx="0" cy="0"/>
          <a:chOff x="0" y="0"/>
          <a:chExt cx="0" cy="0"/>
        </a:xfrm>
      </p:grpSpPr>
      <p:sp>
        <p:nvSpPr>
          <p:cNvPr id="190" name="Google Shape;190;p24"/>
          <p:cNvSpPr/>
          <p:nvPr/>
        </p:nvSpPr>
        <p:spPr>
          <a:xfrm flipH="1">
            <a:off x="-25033" y="-47600"/>
            <a:ext cx="1824000" cy="6905600"/>
          </a:xfrm>
          <a:prstGeom prst="rect">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cxnSp>
        <p:nvCxnSpPr>
          <p:cNvPr id="191" name="Google Shape;191;p24"/>
          <p:cNvCxnSpPr/>
          <p:nvPr/>
        </p:nvCxnSpPr>
        <p:spPr>
          <a:xfrm>
            <a:off x="11241041" y="-47600"/>
            <a:ext cx="0" cy="6953200"/>
          </a:xfrm>
          <a:prstGeom prst="straightConnector1">
            <a:avLst/>
          </a:prstGeom>
          <a:noFill/>
          <a:ln w="9525" cap="flat" cmpd="sng">
            <a:solidFill>
              <a:schemeClr val="lt2"/>
            </a:solidFill>
            <a:prstDash val="solid"/>
            <a:round/>
            <a:headEnd type="none" w="med" len="med"/>
            <a:tailEnd type="none" w="med" len="med"/>
          </a:ln>
        </p:spPr>
      </p:cxnSp>
      <p:grpSp>
        <p:nvGrpSpPr>
          <p:cNvPr id="192" name="Google Shape;192;p24"/>
          <p:cNvGrpSpPr/>
          <p:nvPr/>
        </p:nvGrpSpPr>
        <p:grpSpPr>
          <a:xfrm>
            <a:off x="2398633" y="354967"/>
            <a:ext cx="9906000" cy="0"/>
            <a:chOff x="2220050" y="1547100"/>
            <a:chExt cx="7429500" cy="0"/>
          </a:xfrm>
        </p:grpSpPr>
        <p:cxnSp>
          <p:nvCxnSpPr>
            <p:cNvPr id="193" name="Google Shape;193;p24"/>
            <p:cNvCxnSpPr/>
            <p:nvPr/>
          </p:nvCxnSpPr>
          <p:spPr>
            <a:xfrm>
              <a:off x="2220050" y="1547100"/>
              <a:ext cx="464400" cy="0"/>
            </a:xfrm>
            <a:prstGeom prst="straightConnector1">
              <a:avLst/>
            </a:prstGeom>
            <a:noFill/>
            <a:ln w="114300" cap="flat" cmpd="sng">
              <a:solidFill>
                <a:schemeClr val="dk1"/>
              </a:solidFill>
              <a:prstDash val="solid"/>
              <a:round/>
              <a:headEnd type="none" w="med" len="med"/>
              <a:tailEnd type="none" w="med" len="med"/>
            </a:ln>
          </p:spPr>
        </p:cxnSp>
        <p:cxnSp>
          <p:nvCxnSpPr>
            <p:cNvPr id="194" name="Google Shape;194;p24"/>
            <p:cNvCxnSpPr/>
            <p:nvPr/>
          </p:nvCxnSpPr>
          <p:spPr>
            <a:xfrm>
              <a:off x="2684450" y="1547100"/>
              <a:ext cx="6965100" cy="0"/>
            </a:xfrm>
            <a:prstGeom prst="straightConnector1">
              <a:avLst/>
            </a:prstGeom>
            <a:noFill/>
            <a:ln w="9525" cap="flat" cmpd="sng">
              <a:solidFill>
                <a:schemeClr val="dk1"/>
              </a:solidFill>
              <a:prstDash val="solid"/>
              <a:round/>
              <a:headEnd type="none" w="med" len="med"/>
              <a:tailEnd type="none" w="med" len="med"/>
            </a:ln>
          </p:spPr>
        </p:cxnSp>
      </p:grpSp>
    </p:spTree>
    <p:extLst>
      <p:ext uri="{BB962C8B-B14F-4D97-AF65-F5344CB8AC3E}">
        <p14:creationId xmlns:p14="http://schemas.microsoft.com/office/powerpoint/2010/main" val="194092602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198"/>
        <p:cNvGrpSpPr/>
        <p:nvPr/>
      </p:nvGrpSpPr>
      <p:grpSpPr>
        <a:xfrm>
          <a:off x="0" y="0"/>
          <a:ext cx="0" cy="0"/>
          <a:chOff x="0" y="0"/>
          <a:chExt cx="0" cy="0"/>
        </a:xfrm>
      </p:grpSpPr>
      <p:sp>
        <p:nvSpPr>
          <p:cNvPr id="199" name="Google Shape;199;p26"/>
          <p:cNvSpPr txBox="1">
            <a:spLocks noGrp="1"/>
          </p:cNvSpPr>
          <p:nvPr>
            <p:ph type="ctrTitle"/>
          </p:nvPr>
        </p:nvSpPr>
        <p:spPr>
          <a:xfrm>
            <a:off x="2774233" y="2250200"/>
            <a:ext cx="8466800" cy="1908000"/>
          </a:xfrm>
          <a:prstGeom prst="rect">
            <a:avLst/>
          </a:prstGeom>
        </p:spPr>
        <p:txBody>
          <a:bodyPr spcFirstLastPara="1" wrap="square" lIns="91425" tIns="91425" rIns="91425" bIns="91425" anchor="b" anchorCtr="0">
            <a:noAutofit/>
          </a:bodyPr>
          <a:lstStyle>
            <a:lvl1pPr lvl="0" rtl="0">
              <a:lnSpc>
                <a:spcPct val="80000"/>
              </a:lnSpc>
              <a:spcBef>
                <a:spcPts val="0"/>
              </a:spcBef>
              <a:spcAft>
                <a:spcPts val="0"/>
              </a:spcAft>
              <a:buClr>
                <a:srgbClr val="191919"/>
              </a:buClr>
              <a:buSzPts val="5200"/>
              <a:buNone/>
              <a:defRPr sz="6400"/>
            </a:lvl1pPr>
            <a:lvl2pPr lvl="1" algn="ctr" rtl="0">
              <a:spcBef>
                <a:spcPts val="0"/>
              </a:spcBef>
              <a:spcAft>
                <a:spcPts val="0"/>
              </a:spcAft>
              <a:buClr>
                <a:srgbClr val="191919"/>
              </a:buClr>
              <a:buSzPts val="5200"/>
              <a:buNone/>
              <a:defRPr sz="6933">
                <a:solidFill>
                  <a:srgbClr val="191919"/>
                </a:solidFill>
              </a:defRPr>
            </a:lvl2pPr>
            <a:lvl3pPr lvl="2" algn="ctr" rtl="0">
              <a:spcBef>
                <a:spcPts val="0"/>
              </a:spcBef>
              <a:spcAft>
                <a:spcPts val="0"/>
              </a:spcAft>
              <a:buClr>
                <a:srgbClr val="191919"/>
              </a:buClr>
              <a:buSzPts val="5200"/>
              <a:buNone/>
              <a:defRPr sz="6933">
                <a:solidFill>
                  <a:srgbClr val="191919"/>
                </a:solidFill>
              </a:defRPr>
            </a:lvl3pPr>
            <a:lvl4pPr lvl="3" algn="ctr" rtl="0">
              <a:spcBef>
                <a:spcPts val="0"/>
              </a:spcBef>
              <a:spcAft>
                <a:spcPts val="0"/>
              </a:spcAft>
              <a:buClr>
                <a:srgbClr val="191919"/>
              </a:buClr>
              <a:buSzPts val="5200"/>
              <a:buNone/>
              <a:defRPr sz="6933">
                <a:solidFill>
                  <a:srgbClr val="191919"/>
                </a:solidFill>
              </a:defRPr>
            </a:lvl4pPr>
            <a:lvl5pPr lvl="4" algn="ctr" rtl="0">
              <a:spcBef>
                <a:spcPts val="0"/>
              </a:spcBef>
              <a:spcAft>
                <a:spcPts val="0"/>
              </a:spcAft>
              <a:buClr>
                <a:srgbClr val="191919"/>
              </a:buClr>
              <a:buSzPts val="5200"/>
              <a:buNone/>
              <a:defRPr sz="6933">
                <a:solidFill>
                  <a:srgbClr val="191919"/>
                </a:solidFill>
              </a:defRPr>
            </a:lvl5pPr>
            <a:lvl6pPr lvl="5" algn="ctr" rtl="0">
              <a:spcBef>
                <a:spcPts val="0"/>
              </a:spcBef>
              <a:spcAft>
                <a:spcPts val="0"/>
              </a:spcAft>
              <a:buClr>
                <a:srgbClr val="191919"/>
              </a:buClr>
              <a:buSzPts val="5200"/>
              <a:buNone/>
              <a:defRPr sz="6933">
                <a:solidFill>
                  <a:srgbClr val="191919"/>
                </a:solidFill>
              </a:defRPr>
            </a:lvl6pPr>
            <a:lvl7pPr lvl="6" algn="ctr" rtl="0">
              <a:spcBef>
                <a:spcPts val="0"/>
              </a:spcBef>
              <a:spcAft>
                <a:spcPts val="0"/>
              </a:spcAft>
              <a:buClr>
                <a:srgbClr val="191919"/>
              </a:buClr>
              <a:buSzPts val="5200"/>
              <a:buNone/>
              <a:defRPr sz="6933">
                <a:solidFill>
                  <a:srgbClr val="191919"/>
                </a:solidFill>
              </a:defRPr>
            </a:lvl7pPr>
            <a:lvl8pPr lvl="7" algn="ctr" rtl="0">
              <a:spcBef>
                <a:spcPts val="0"/>
              </a:spcBef>
              <a:spcAft>
                <a:spcPts val="0"/>
              </a:spcAft>
              <a:buClr>
                <a:srgbClr val="191919"/>
              </a:buClr>
              <a:buSzPts val="5200"/>
              <a:buNone/>
              <a:defRPr sz="6933">
                <a:solidFill>
                  <a:srgbClr val="191919"/>
                </a:solidFill>
              </a:defRPr>
            </a:lvl8pPr>
            <a:lvl9pPr lvl="8" algn="ctr" rtl="0">
              <a:spcBef>
                <a:spcPts val="0"/>
              </a:spcBef>
              <a:spcAft>
                <a:spcPts val="0"/>
              </a:spcAft>
              <a:buClr>
                <a:srgbClr val="191919"/>
              </a:buClr>
              <a:buSzPts val="5200"/>
              <a:buNone/>
              <a:defRPr sz="6933">
                <a:solidFill>
                  <a:srgbClr val="191919"/>
                </a:solidFill>
              </a:defRPr>
            </a:lvl9pPr>
          </a:lstStyle>
          <a:p>
            <a:endParaRPr/>
          </a:p>
        </p:txBody>
      </p:sp>
      <p:sp>
        <p:nvSpPr>
          <p:cNvPr id="200" name="Google Shape;200;p26"/>
          <p:cNvSpPr txBox="1">
            <a:spLocks noGrp="1"/>
          </p:cNvSpPr>
          <p:nvPr>
            <p:ph type="subTitle" idx="1"/>
          </p:nvPr>
        </p:nvSpPr>
        <p:spPr>
          <a:xfrm>
            <a:off x="2774233" y="4244000"/>
            <a:ext cx="8466800" cy="634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2133">
                <a:solidFill>
                  <a:schemeClr val="dk1"/>
                </a:solidFill>
              </a:defRPr>
            </a:lvl1pPr>
            <a:lvl2pPr lvl="1" algn="ctr" rtl="0">
              <a:lnSpc>
                <a:spcPct val="100000"/>
              </a:lnSpc>
              <a:spcBef>
                <a:spcPts val="0"/>
              </a:spcBef>
              <a:spcAft>
                <a:spcPts val="0"/>
              </a:spcAft>
              <a:buSzPts val="1800"/>
              <a:buNone/>
              <a:defRPr sz="2400"/>
            </a:lvl2pPr>
            <a:lvl3pPr lvl="2" algn="ctr" rtl="0">
              <a:lnSpc>
                <a:spcPct val="100000"/>
              </a:lnSpc>
              <a:spcBef>
                <a:spcPts val="0"/>
              </a:spcBef>
              <a:spcAft>
                <a:spcPts val="0"/>
              </a:spcAft>
              <a:buSzPts val="1800"/>
              <a:buNone/>
              <a:defRPr sz="2400"/>
            </a:lvl3pPr>
            <a:lvl4pPr lvl="3" algn="ctr" rtl="0">
              <a:lnSpc>
                <a:spcPct val="100000"/>
              </a:lnSpc>
              <a:spcBef>
                <a:spcPts val="0"/>
              </a:spcBef>
              <a:spcAft>
                <a:spcPts val="0"/>
              </a:spcAft>
              <a:buSzPts val="1800"/>
              <a:buNone/>
              <a:defRPr sz="2400"/>
            </a:lvl4pPr>
            <a:lvl5pPr lvl="4" algn="ctr" rtl="0">
              <a:lnSpc>
                <a:spcPct val="100000"/>
              </a:lnSpc>
              <a:spcBef>
                <a:spcPts val="0"/>
              </a:spcBef>
              <a:spcAft>
                <a:spcPts val="0"/>
              </a:spcAft>
              <a:buSzPts val="1800"/>
              <a:buNone/>
              <a:defRPr sz="2400"/>
            </a:lvl5pPr>
            <a:lvl6pPr lvl="5" algn="ctr" rtl="0">
              <a:lnSpc>
                <a:spcPct val="100000"/>
              </a:lnSpc>
              <a:spcBef>
                <a:spcPts val="0"/>
              </a:spcBef>
              <a:spcAft>
                <a:spcPts val="0"/>
              </a:spcAft>
              <a:buSzPts val="1800"/>
              <a:buNone/>
              <a:defRPr sz="2400"/>
            </a:lvl6pPr>
            <a:lvl7pPr lvl="6" algn="ctr" rtl="0">
              <a:lnSpc>
                <a:spcPct val="100000"/>
              </a:lnSpc>
              <a:spcBef>
                <a:spcPts val="0"/>
              </a:spcBef>
              <a:spcAft>
                <a:spcPts val="0"/>
              </a:spcAft>
              <a:buSzPts val="1800"/>
              <a:buNone/>
              <a:defRPr sz="2400"/>
            </a:lvl7pPr>
            <a:lvl8pPr lvl="7" algn="ctr" rtl="0">
              <a:lnSpc>
                <a:spcPct val="100000"/>
              </a:lnSpc>
              <a:spcBef>
                <a:spcPts val="0"/>
              </a:spcBef>
              <a:spcAft>
                <a:spcPts val="0"/>
              </a:spcAft>
              <a:buSzPts val="1800"/>
              <a:buNone/>
              <a:defRPr sz="2400"/>
            </a:lvl8pPr>
            <a:lvl9pPr lvl="8" algn="ctr" rtl="0">
              <a:lnSpc>
                <a:spcPct val="100000"/>
              </a:lnSpc>
              <a:spcBef>
                <a:spcPts val="0"/>
              </a:spcBef>
              <a:spcAft>
                <a:spcPts val="0"/>
              </a:spcAft>
              <a:buSzPts val="1800"/>
              <a:buNone/>
              <a:defRPr sz="2400"/>
            </a:lvl9pPr>
          </a:lstStyle>
          <a:p>
            <a:endParaRPr/>
          </a:p>
        </p:txBody>
      </p:sp>
      <p:sp>
        <p:nvSpPr>
          <p:cNvPr id="201" name="Google Shape;201;p26"/>
          <p:cNvSpPr/>
          <p:nvPr/>
        </p:nvSpPr>
        <p:spPr>
          <a:xfrm>
            <a:off x="0" y="0"/>
            <a:ext cx="2295200" cy="6858000"/>
          </a:xfrm>
          <a:prstGeom prst="rect">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cxnSp>
        <p:nvCxnSpPr>
          <p:cNvPr id="202" name="Google Shape;202;p26"/>
          <p:cNvCxnSpPr/>
          <p:nvPr/>
        </p:nvCxnSpPr>
        <p:spPr>
          <a:xfrm>
            <a:off x="11574333" y="-47600"/>
            <a:ext cx="0" cy="6953200"/>
          </a:xfrm>
          <a:prstGeom prst="straightConnector1">
            <a:avLst/>
          </a:prstGeom>
          <a:noFill/>
          <a:ln w="9525" cap="flat" cmpd="sng">
            <a:solidFill>
              <a:schemeClr val="lt2"/>
            </a:solidFill>
            <a:prstDash val="solid"/>
            <a:round/>
            <a:headEnd type="none" w="med" len="med"/>
            <a:tailEnd type="none" w="med" len="med"/>
          </a:ln>
        </p:spPr>
      </p:cxnSp>
    </p:spTree>
    <p:extLst>
      <p:ext uri="{BB962C8B-B14F-4D97-AF65-F5344CB8AC3E}">
        <p14:creationId xmlns:p14="http://schemas.microsoft.com/office/powerpoint/2010/main" val="33598422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203"/>
        <p:cNvGrpSpPr/>
        <p:nvPr/>
      </p:nvGrpSpPr>
      <p:grpSpPr>
        <a:xfrm>
          <a:off x="0" y="0"/>
          <a:ext cx="0" cy="0"/>
          <a:chOff x="0" y="0"/>
          <a:chExt cx="0" cy="0"/>
        </a:xfrm>
      </p:grpSpPr>
      <p:sp>
        <p:nvSpPr>
          <p:cNvPr id="204" name="Google Shape;204;p27"/>
          <p:cNvSpPr/>
          <p:nvPr/>
        </p:nvSpPr>
        <p:spPr>
          <a:xfrm>
            <a:off x="7882333" y="0"/>
            <a:ext cx="4309600" cy="6858000"/>
          </a:xfrm>
          <a:prstGeom prst="rect">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cxnSp>
        <p:nvCxnSpPr>
          <p:cNvPr id="205" name="Google Shape;205;p27"/>
          <p:cNvCxnSpPr/>
          <p:nvPr/>
        </p:nvCxnSpPr>
        <p:spPr>
          <a:xfrm>
            <a:off x="950425" y="-47600"/>
            <a:ext cx="0" cy="6953200"/>
          </a:xfrm>
          <a:prstGeom prst="straightConnector1">
            <a:avLst/>
          </a:prstGeom>
          <a:noFill/>
          <a:ln w="9525" cap="flat" cmpd="sng">
            <a:solidFill>
              <a:schemeClr val="lt2"/>
            </a:solidFill>
            <a:prstDash val="solid"/>
            <a:round/>
            <a:headEnd type="none" w="med" len="med"/>
            <a:tailEnd type="none" w="med" len="med"/>
          </a:ln>
        </p:spPr>
      </p:cxnSp>
      <p:sp>
        <p:nvSpPr>
          <p:cNvPr id="206" name="Google Shape;206;p27"/>
          <p:cNvSpPr txBox="1">
            <a:spLocks noGrp="1"/>
          </p:cNvSpPr>
          <p:nvPr>
            <p:ph type="title"/>
          </p:nvPr>
        </p:nvSpPr>
        <p:spPr>
          <a:xfrm>
            <a:off x="2000267" y="3599533"/>
            <a:ext cx="4482800" cy="11224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sz="6667"/>
            </a:lvl1pPr>
            <a:lvl2pPr lvl="1" algn="ctr" rtl="0">
              <a:spcBef>
                <a:spcPts val="0"/>
              </a:spcBef>
              <a:spcAft>
                <a:spcPts val="0"/>
              </a:spcAft>
              <a:buSzPts val="3600"/>
              <a:buNone/>
              <a:defRPr sz="4800"/>
            </a:lvl2pPr>
            <a:lvl3pPr lvl="2" algn="ctr" rtl="0">
              <a:spcBef>
                <a:spcPts val="0"/>
              </a:spcBef>
              <a:spcAft>
                <a:spcPts val="0"/>
              </a:spcAft>
              <a:buSzPts val="3600"/>
              <a:buNone/>
              <a:defRPr sz="4800"/>
            </a:lvl3pPr>
            <a:lvl4pPr lvl="3" algn="ctr" rtl="0">
              <a:spcBef>
                <a:spcPts val="0"/>
              </a:spcBef>
              <a:spcAft>
                <a:spcPts val="0"/>
              </a:spcAft>
              <a:buSzPts val="3600"/>
              <a:buNone/>
              <a:defRPr sz="4800"/>
            </a:lvl4pPr>
            <a:lvl5pPr lvl="4" algn="ctr" rtl="0">
              <a:spcBef>
                <a:spcPts val="0"/>
              </a:spcBef>
              <a:spcAft>
                <a:spcPts val="0"/>
              </a:spcAft>
              <a:buSzPts val="3600"/>
              <a:buNone/>
              <a:defRPr sz="4800"/>
            </a:lvl5pPr>
            <a:lvl6pPr lvl="5" algn="ctr" rtl="0">
              <a:spcBef>
                <a:spcPts val="0"/>
              </a:spcBef>
              <a:spcAft>
                <a:spcPts val="0"/>
              </a:spcAft>
              <a:buSzPts val="3600"/>
              <a:buNone/>
              <a:defRPr sz="4800"/>
            </a:lvl6pPr>
            <a:lvl7pPr lvl="6" algn="ctr" rtl="0">
              <a:spcBef>
                <a:spcPts val="0"/>
              </a:spcBef>
              <a:spcAft>
                <a:spcPts val="0"/>
              </a:spcAft>
              <a:buSzPts val="3600"/>
              <a:buNone/>
              <a:defRPr sz="4800"/>
            </a:lvl7pPr>
            <a:lvl8pPr lvl="7" algn="ctr" rtl="0">
              <a:spcBef>
                <a:spcPts val="0"/>
              </a:spcBef>
              <a:spcAft>
                <a:spcPts val="0"/>
              </a:spcAft>
              <a:buSzPts val="3600"/>
              <a:buNone/>
              <a:defRPr sz="4800"/>
            </a:lvl8pPr>
            <a:lvl9pPr lvl="8" algn="ctr" rtl="0">
              <a:spcBef>
                <a:spcPts val="0"/>
              </a:spcBef>
              <a:spcAft>
                <a:spcPts val="0"/>
              </a:spcAft>
              <a:buSzPts val="3600"/>
              <a:buNone/>
              <a:defRPr sz="4800"/>
            </a:lvl9pPr>
          </a:lstStyle>
          <a:p>
            <a:endParaRPr/>
          </a:p>
        </p:txBody>
      </p:sp>
      <p:sp>
        <p:nvSpPr>
          <p:cNvPr id="207" name="Google Shape;207;p27"/>
          <p:cNvSpPr txBox="1">
            <a:spLocks noGrp="1"/>
          </p:cNvSpPr>
          <p:nvPr>
            <p:ph type="title" idx="2" hasCustomPrompt="1"/>
          </p:nvPr>
        </p:nvSpPr>
        <p:spPr>
          <a:xfrm>
            <a:off x="2000267" y="2136067"/>
            <a:ext cx="1718400" cy="1122400"/>
          </a:xfrm>
          <a:prstGeom prst="rect">
            <a:avLst/>
          </a:prstGeom>
          <a:noFill/>
        </p:spPr>
        <p:txBody>
          <a:bodyPr spcFirstLastPara="1" wrap="square" lIns="91425" tIns="91425" rIns="91425" bIns="91425" anchor="b" anchorCtr="0">
            <a:noAutofit/>
          </a:bodyPr>
          <a:lstStyle>
            <a:lvl1pPr lvl="0" rtl="0">
              <a:spcBef>
                <a:spcPts val="0"/>
              </a:spcBef>
              <a:spcAft>
                <a:spcPts val="0"/>
              </a:spcAft>
              <a:buClr>
                <a:schemeClr val="lt1"/>
              </a:buClr>
              <a:buSzPts val="6000"/>
              <a:buNone/>
              <a:defRPr sz="8000">
                <a:solidFill>
                  <a:schemeClr val="dk2"/>
                </a:solidFill>
              </a:defRPr>
            </a:lvl1pPr>
            <a:lvl2pPr lvl="1" algn="ctr" rtl="0">
              <a:spcBef>
                <a:spcPts val="0"/>
              </a:spcBef>
              <a:spcAft>
                <a:spcPts val="0"/>
              </a:spcAft>
              <a:buClr>
                <a:schemeClr val="lt1"/>
              </a:buClr>
              <a:buSzPts val="6000"/>
              <a:buNone/>
              <a:defRPr sz="8000">
                <a:solidFill>
                  <a:schemeClr val="lt1"/>
                </a:solidFill>
              </a:defRPr>
            </a:lvl2pPr>
            <a:lvl3pPr lvl="2" algn="ctr" rtl="0">
              <a:spcBef>
                <a:spcPts val="0"/>
              </a:spcBef>
              <a:spcAft>
                <a:spcPts val="0"/>
              </a:spcAft>
              <a:buClr>
                <a:schemeClr val="lt1"/>
              </a:buClr>
              <a:buSzPts val="6000"/>
              <a:buNone/>
              <a:defRPr sz="8000">
                <a:solidFill>
                  <a:schemeClr val="lt1"/>
                </a:solidFill>
              </a:defRPr>
            </a:lvl3pPr>
            <a:lvl4pPr lvl="3" algn="ctr" rtl="0">
              <a:spcBef>
                <a:spcPts val="0"/>
              </a:spcBef>
              <a:spcAft>
                <a:spcPts val="0"/>
              </a:spcAft>
              <a:buClr>
                <a:schemeClr val="lt1"/>
              </a:buClr>
              <a:buSzPts val="6000"/>
              <a:buNone/>
              <a:defRPr sz="8000">
                <a:solidFill>
                  <a:schemeClr val="lt1"/>
                </a:solidFill>
              </a:defRPr>
            </a:lvl4pPr>
            <a:lvl5pPr lvl="4" algn="ctr" rtl="0">
              <a:spcBef>
                <a:spcPts val="0"/>
              </a:spcBef>
              <a:spcAft>
                <a:spcPts val="0"/>
              </a:spcAft>
              <a:buClr>
                <a:schemeClr val="lt1"/>
              </a:buClr>
              <a:buSzPts val="6000"/>
              <a:buNone/>
              <a:defRPr sz="8000">
                <a:solidFill>
                  <a:schemeClr val="lt1"/>
                </a:solidFill>
              </a:defRPr>
            </a:lvl5pPr>
            <a:lvl6pPr lvl="5" algn="ctr" rtl="0">
              <a:spcBef>
                <a:spcPts val="0"/>
              </a:spcBef>
              <a:spcAft>
                <a:spcPts val="0"/>
              </a:spcAft>
              <a:buClr>
                <a:schemeClr val="lt1"/>
              </a:buClr>
              <a:buSzPts val="6000"/>
              <a:buNone/>
              <a:defRPr sz="8000">
                <a:solidFill>
                  <a:schemeClr val="lt1"/>
                </a:solidFill>
              </a:defRPr>
            </a:lvl6pPr>
            <a:lvl7pPr lvl="6" algn="ctr" rtl="0">
              <a:spcBef>
                <a:spcPts val="0"/>
              </a:spcBef>
              <a:spcAft>
                <a:spcPts val="0"/>
              </a:spcAft>
              <a:buClr>
                <a:schemeClr val="lt1"/>
              </a:buClr>
              <a:buSzPts val="6000"/>
              <a:buNone/>
              <a:defRPr sz="8000">
                <a:solidFill>
                  <a:schemeClr val="lt1"/>
                </a:solidFill>
              </a:defRPr>
            </a:lvl7pPr>
            <a:lvl8pPr lvl="7" algn="ctr" rtl="0">
              <a:spcBef>
                <a:spcPts val="0"/>
              </a:spcBef>
              <a:spcAft>
                <a:spcPts val="0"/>
              </a:spcAft>
              <a:buClr>
                <a:schemeClr val="lt1"/>
              </a:buClr>
              <a:buSzPts val="6000"/>
              <a:buNone/>
              <a:defRPr sz="8000">
                <a:solidFill>
                  <a:schemeClr val="lt1"/>
                </a:solidFill>
              </a:defRPr>
            </a:lvl8pPr>
            <a:lvl9pPr lvl="8" algn="ctr" rtl="0">
              <a:spcBef>
                <a:spcPts val="0"/>
              </a:spcBef>
              <a:spcAft>
                <a:spcPts val="0"/>
              </a:spcAft>
              <a:buClr>
                <a:schemeClr val="lt1"/>
              </a:buClr>
              <a:buSzPts val="6000"/>
              <a:buNone/>
              <a:defRPr sz="8000">
                <a:solidFill>
                  <a:schemeClr val="lt1"/>
                </a:solidFill>
              </a:defRPr>
            </a:lvl9pPr>
          </a:lstStyle>
          <a:p>
            <a:r>
              <a:t>xx%</a:t>
            </a:r>
          </a:p>
        </p:txBody>
      </p:sp>
    </p:spTree>
    <p:extLst>
      <p:ext uri="{BB962C8B-B14F-4D97-AF65-F5344CB8AC3E}">
        <p14:creationId xmlns:p14="http://schemas.microsoft.com/office/powerpoint/2010/main" val="381527553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08"/>
        <p:cNvGrpSpPr/>
        <p:nvPr/>
      </p:nvGrpSpPr>
      <p:grpSpPr>
        <a:xfrm>
          <a:off x="0" y="0"/>
          <a:ext cx="0" cy="0"/>
          <a:chOff x="0" y="0"/>
          <a:chExt cx="0" cy="0"/>
        </a:xfrm>
      </p:grpSpPr>
      <p:sp>
        <p:nvSpPr>
          <p:cNvPr id="209" name="Google Shape;209;p28"/>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10" name="Google Shape;210;p28"/>
          <p:cNvSpPr txBox="1">
            <a:spLocks noGrp="1"/>
          </p:cNvSpPr>
          <p:nvPr>
            <p:ph type="body" idx="1"/>
          </p:nvPr>
        </p:nvSpPr>
        <p:spPr>
          <a:xfrm>
            <a:off x="960000" y="1356967"/>
            <a:ext cx="10272000" cy="4781600"/>
          </a:xfrm>
          <a:prstGeom prst="rect">
            <a:avLst/>
          </a:prstGeom>
        </p:spPr>
        <p:txBody>
          <a:bodyPr spcFirstLastPara="1" wrap="square" lIns="91425" tIns="91425" rIns="91425" bIns="91425" anchor="t" anchorCtr="0">
            <a:noAutofit/>
          </a:bodyPr>
          <a:lstStyle>
            <a:lvl1pPr marL="609585" lvl="0" indent="-406390" rtl="0">
              <a:lnSpc>
                <a:spcPct val="100000"/>
              </a:lnSpc>
              <a:spcBef>
                <a:spcPts val="0"/>
              </a:spcBef>
              <a:spcAft>
                <a:spcPts val="0"/>
              </a:spcAft>
              <a:buClr>
                <a:schemeClr val="dk2"/>
              </a:buClr>
              <a:buSzPts val="1200"/>
              <a:buFont typeface="Nunito Light"/>
              <a:buChar char="●"/>
              <a:defRPr/>
            </a:lvl1pPr>
            <a:lvl2pPr marL="1219170" lvl="1" indent="-406390" rtl="0">
              <a:lnSpc>
                <a:spcPct val="100000"/>
              </a:lnSpc>
              <a:spcBef>
                <a:spcPts val="0"/>
              </a:spcBef>
              <a:spcAft>
                <a:spcPts val="0"/>
              </a:spcAft>
              <a:buSzPts val="1200"/>
              <a:buFont typeface="Nunito Light"/>
              <a:buChar char="○"/>
              <a:defRPr/>
            </a:lvl2pPr>
            <a:lvl3pPr marL="1828754" lvl="2" indent="-406390" rtl="0">
              <a:lnSpc>
                <a:spcPct val="100000"/>
              </a:lnSpc>
              <a:spcBef>
                <a:spcPts val="0"/>
              </a:spcBef>
              <a:spcAft>
                <a:spcPts val="0"/>
              </a:spcAft>
              <a:buSzPts val="1200"/>
              <a:buFont typeface="Nunito Light"/>
              <a:buChar char="■"/>
              <a:defRPr/>
            </a:lvl3pPr>
            <a:lvl4pPr marL="2438339" lvl="3" indent="-406390" rtl="0">
              <a:lnSpc>
                <a:spcPct val="100000"/>
              </a:lnSpc>
              <a:spcBef>
                <a:spcPts val="0"/>
              </a:spcBef>
              <a:spcAft>
                <a:spcPts val="0"/>
              </a:spcAft>
              <a:buSzPts val="1200"/>
              <a:buFont typeface="Nunito Light"/>
              <a:buChar char="●"/>
              <a:defRPr/>
            </a:lvl4pPr>
            <a:lvl5pPr marL="3047924" lvl="4" indent="-406390" rtl="0">
              <a:lnSpc>
                <a:spcPct val="100000"/>
              </a:lnSpc>
              <a:spcBef>
                <a:spcPts val="0"/>
              </a:spcBef>
              <a:spcAft>
                <a:spcPts val="0"/>
              </a:spcAft>
              <a:buSzPts val="1200"/>
              <a:buFont typeface="Nunito Light"/>
              <a:buChar char="○"/>
              <a:defRPr/>
            </a:lvl5pPr>
            <a:lvl6pPr marL="3657509" lvl="5" indent="-406390" rtl="0">
              <a:lnSpc>
                <a:spcPct val="100000"/>
              </a:lnSpc>
              <a:spcBef>
                <a:spcPts val="0"/>
              </a:spcBef>
              <a:spcAft>
                <a:spcPts val="0"/>
              </a:spcAft>
              <a:buSzPts val="1200"/>
              <a:buFont typeface="Nunito Light"/>
              <a:buChar char="■"/>
              <a:defRPr/>
            </a:lvl6pPr>
            <a:lvl7pPr marL="4267093" lvl="6" indent="-406390" rtl="0">
              <a:lnSpc>
                <a:spcPct val="100000"/>
              </a:lnSpc>
              <a:spcBef>
                <a:spcPts val="0"/>
              </a:spcBef>
              <a:spcAft>
                <a:spcPts val="0"/>
              </a:spcAft>
              <a:buSzPts val="1200"/>
              <a:buFont typeface="Nunito Light"/>
              <a:buChar char="●"/>
              <a:defRPr/>
            </a:lvl7pPr>
            <a:lvl8pPr marL="4876678" lvl="7" indent="-406390" rtl="0">
              <a:lnSpc>
                <a:spcPct val="100000"/>
              </a:lnSpc>
              <a:spcBef>
                <a:spcPts val="0"/>
              </a:spcBef>
              <a:spcAft>
                <a:spcPts val="0"/>
              </a:spcAft>
              <a:buSzPts val="1200"/>
              <a:buFont typeface="Nunito Light"/>
              <a:buChar char="○"/>
              <a:defRPr/>
            </a:lvl8pPr>
            <a:lvl9pPr marL="5486263" lvl="8" indent="-406390" rtl="0">
              <a:lnSpc>
                <a:spcPct val="100000"/>
              </a:lnSpc>
              <a:spcBef>
                <a:spcPts val="0"/>
              </a:spcBef>
              <a:spcAft>
                <a:spcPts val="0"/>
              </a:spcAft>
              <a:buSzPts val="1200"/>
              <a:buFont typeface="Nunito Light"/>
              <a:buChar char="■"/>
              <a:defRPr/>
            </a:lvl9pPr>
          </a:lstStyle>
          <a:p>
            <a:endParaRPr/>
          </a:p>
        </p:txBody>
      </p:sp>
      <p:sp>
        <p:nvSpPr>
          <p:cNvPr id="211" name="Google Shape;211;p28"/>
          <p:cNvSpPr/>
          <p:nvPr/>
        </p:nvSpPr>
        <p:spPr>
          <a:xfrm>
            <a:off x="11792267" y="0"/>
            <a:ext cx="400000" cy="6858000"/>
          </a:xfrm>
          <a:prstGeom prst="rect">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cxnSp>
        <p:nvCxnSpPr>
          <p:cNvPr id="212" name="Google Shape;212;p28"/>
          <p:cNvCxnSpPr/>
          <p:nvPr/>
        </p:nvCxnSpPr>
        <p:spPr>
          <a:xfrm>
            <a:off x="278392" y="-47600"/>
            <a:ext cx="0" cy="6953200"/>
          </a:xfrm>
          <a:prstGeom prst="straightConnector1">
            <a:avLst/>
          </a:prstGeom>
          <a:noFill/>
          <a:ln w="9525" cap="flat" cmpd="sng">
            <a:solidFill>
              <a:schemeClr val="lt2"/>
            </a:solidFill>
            <a:prstDash val="solid"/>
            <a:round/>
            <a:headEnd type="none" w="med" len="med"/>
            <a:tailEnd type="none" w="med" len="med"/>
          </a:ln>
        </p:spPr>
      </p:cxnSp>
      <p:grpSp>
        <p:nvGrpSpPr>
          <p:cNvPr id="213" name="Google Shape;213;p28"/>
          <p:cNvGrpSpPr/>
          <p:nvPr/>
        </p:nvGrpSpPr>
        <p:grpSpPr>
          <a:xfrm flipH="1">
            <a:off x="-75033" y="6138667"/>
            <a:ext cx="10900400" cy="0"/>
            <a:chOff x="2220050" y="1547100"/>
            <a:chExt cx="8175300" cy="0"/>
          </a:xfrm>
        </p:grpSpPr>
        <p:cxnSp>
          <p:nvCxnSpPr>
            <p:cNvPr id="214" name="Google Shape;214;p28"/>
            <p:cNvCxnSpPr/>
            <p:nvPr/>
          </p:nvCxnSpPr>
          <p:spPr>
            <a:xfrm>
              <a:off x="2220050" y="1547100"/>
              <a:ext cx="464400" cy="0"/>
            </a:xfrm>
            <a:prstGeom prst="straightConnector1">
              <a:avLst/>
            </a:prstGeom>
            <a:noFill/>
            <a:ln w="114300" cap="flat" cmpd="sng">
              <a:solidFill>
                <a:schemeClr val="dk1"/>
              </a:solidFill>
              <a:prstDash val="solid"/>
              <a:round/>
              <a:headEnd type="none" w="med" len="med"/>
              <a:tailEnd type="none" w="med" len="med"/>
            </a:ln>
          </p:spPr>
        </p:cxnSp>
        <p:cxnSp>
          <p:nvCxnSpPr>
            <p:cNvPr id="215" name="Google Shape;215;p28"/>
            <p:cNvCxnSpPr/>
            <p:nvPr/>
          </p:nvCxnSpPr>
          <p:spPr>
            <a:xfrm>
              <a:off x="2684450" y="1547100"/>
              <a:ext cx="7710900" cy="0"/>
            </a:xfrm>
            <a:prstGeom prst="straightConnector1">
              <a:avLst/>
            </a:prstGeom>
            <a:noFill/>
            <a:ln w="9525" cap="flat" cmpd="sng">
              <a:solidFill>
                <a:schemeClr val="dk1"/>
              </a:solidFill>
              <a:prstDash val="solid"/>
              <a:round/>
              <a:headEnd type="none" w="med" len="med"/>
              <a:tailEnd type="none" w="med" len="med"/>
            </a:ln>
          </p:spPr>
        </p:cxnSp>
      </p:grpSp>
    </p:spTree>
    <p:extLst>
      <p:ext uri="{BB962C8B-B14F-4D97-AF65-F5344CB8AC3E}">
        <p14:creationId xmlns:p14="http://schemas.microsoft.com/office/powerpoint/2010/main" val="401451444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16"/>
        <p:cNvGrpSpPr/>
        <p:nvPr/>
      </p:nvGrpSpPr>
      <p:grpSpPr>
        <a:xfrm>
          <a:off x="0" y="0"/>
          <a:ext cx="0" cy="0"/>
          <a:chOff x="0" y="0"/>
          <a:chExt cx="0" cy="0"/>
        </a:xfrm>
      </p:grpSpPr>
      <p:sp>
        <p:nvSpPr>
          <p:cNvPr id="217" name="Google Shape;217;p29"/>
          <p:cNvSpPr/>
          <p:nvPr/>
        </p:nvSpPr>
        <p:spPr>
          <a:xfrm>
            <a:off x="10368200" y="0"/>
            <a:ext cx="1824000" cy="6858000"/>
          </a:xfrm>
          <a:prstGeom prst="rect">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cxnSp>
        <p:nvCxnSpPr>
          <p:cNvPr id="218" name="Google Shape;218;p29"/>
          <p:cNvCxnSpPr/>
          <p:nvPr/>
        </p:nvCxnSpPr>
        <p:spPr>
          <a:xfrm>
            <a:off x="340825" y="-47600"/>
            <a:ext cx="0" cy="6953200"/>
          </a:xfrm>
          <a:prstGeom prst="straightConnector1">
            <a:avLst/>
          </a:prstGeom>
          <a:noFill/>
          <a:ln w="9525" cap="flat" cmpd="sng">
            <a:solidFill>
              <a:schemeClr val="lt2"/>
            </a:solidFill>
            <a:prstDash val="solid"/>
            <a:round/>
            <a:headEnd type="none" w="med" len="med"/>
            <a:tailEnd type="none" w="med" len="med"/>
          </a:ln>
        </p:spPr>
      </p:cxnSp>
      <p:sp>
        <p:nvSpPr>
          <p:cNvPr id="219" name="Google Shape;219;p29"/>
          <p:cNvSpPr txBox="1">
            <a:spLocks noGrp="1"/>
          </p:cNvSpPr>
          <p:nvPr>
            <p:ph type="title"/>
          </p:nvPr>
        </p:nvSpPr>
        <p:spPr>
          <a:xfrm>
            <a:off x="960000" y="593367"/>
            <a:ext cx="82216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20" name="Google Shape;220;p29"/>
          <p:cNvSpPr txBox="1">
            <a:spLocks noGrp="1"/>
          </p:cNvSpPr>
          <p:nvPr>
            <p:ph type="subTitle" idx="1"/>
          </p:nvPr>
        </p:nvSpPr>
        <p:spPr>
          <a:xfrm>
            <a:off x="5165175" y="2924195"/>
            <a:ext cx="4001200" cy="2340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21" name="Google Shape;221;p29"/>
          <p:cNvSpPr txBox="1">
            <a:spLocks noGrp="1"/>
          </p:cNvSpPr>
          <p:nvPr>
            <p:ph type="subTitle" idx="2"/>
          </p:nvPr>
        </p:nvSpPr>
        <p:spPr>
          <a:xfrm>
            <a:off x="960000" y="2924203"/>
            <a:ext cx="4001200" cy="2340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22" name="Google Shape;222;p29"/>
          <p:cNvSpPr txBox="1">
            <a:spLocks noGrp="1"/>
          </p:cNvSpPr>
          <p:nvPr>
            <p:ph type="subTitle" idx="3"/>
          </p:nvPr>
        </p:nvSpPr>
        <p:spPr>
          <a:xfrm>
            <a:off x="960000" y="1787833"/>
            <a:ext cx="4001200" cy="1116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None/>
              <a:defRPr sz="2667">
                <a:solidFill>
                  <a:schemeClr val="dk1"/>
                </a:solidFill>
              </a:defRPr>
            </a:lvl1pPr>
            <a:lvl2pPr lvl="1" algn="ctr" rtl="0">
              <a:lnSpc>
                <a:spcPct val="100000"/>
              </a:lnSpc>
              <a:spcBef>
                <a:spcPts val="0"/>
              </a:spcBef>
              <a:spcAft>
                <a:spcPts val="0"/>
              </a:spcAft>
              <a:buSzPts val="2400"/>
              <a:buNone/>
              <a:defRPr sz="3200"/>
            </a:lvl2pPr>
            <a:lvl3pPr lvl="2" algn="ctr" rtl="0">
              <a:lnSpc>
                <a:spcPct val="100000"/>
              </a:lnSpc>
              <a:spcBef>
                <a:spcPts val="0"/>
              </a:spcBef>
              <a:spcAft>
                <a:spcPts val="0"/>
              </a:spcAft>
              <a:buSzPts val="2400"/>
              <a:buNone/>
              <a:defRPr sz="3200"/>
            </a:lvl3pPr>
            <a:lvl4pPr lvl="3" algn="ctr" rtl="0">
              <a:lnSpc>
                <a:spcPct val="100000"/>
              </a:lnSpc>
              <a:spcBef>
                <a:spcPts val="0"/>
              </a:spcBef>
              <a:spcAft>
                <a:spcPts val="0"/>
              </a:spcAft>
              <a:buSzPts val="2400"/>
              <a:buNone/>
              <a:defRPr sz="3200"/>
            </a:lvl4pPr>
            <a:lvl5pPr lvl="4" algn="ctr" rtl="0">
              <a:lnSpc>
                <a:spcPct val="100000"/>
              </a:lnSpc>
              <a:spcBef>
                <a:spcPts val="0"/>
              </a:spcBef>
              <a:spcAft>
                <a:spcPts val="0"/>
              </a:spcAft>
              <a:buSzPts val="2400"/>
              <a:buNone/>
              <a:defRPr sz="3200"/>
            </a:lvl5pPr>
            <a:lvl6pPr lvl="5" algn="ctr" rtl="0">
              <a:lnSpc>
                <a:spcPct val="100000"/>
              </a:lnSpc>
              <a:spcBef>
                <a:spcPts val="0"/>
              </a:spcBef>
              <a:spcAft>
                <a:spcPts val="0"/>
              </a:spcAft>
              <a:buSzPts val="2400"/>
              <a:buNone/>
              <a:defRPr sz="3200"/>
            </a:lvl6pPr>
            <a:lvl7pPr lvl="6" algn="ctr" rtl="0">
              <a:lnSpc>
                <a:spcPct val="100000"/>
              </a:lnSpc>
              <a:spcBef>
                <a:spcPts val="0"/>
              </a:spcBef>
              <a:spcAft>
                <a:spcPts val="0"/>
              </a:spcAft>
              <a:buSzPts val="2400"/>
              <a:buNone/>
              <a:defRPr sz="3200"/>
            </a:lvl7pPr>
            <a:lvl8pPr lvl="7" algn="ctr" rtl="0">
              <a:lnSpc>
                <a:spcPct val="100000"/>
              </a:lnSpc>
              <a:spcBef>
                <a:spcPts val="0"/>
              </a:spcBef>
              <a:spcAft>
                <a:spcPts val="0"/>
              </a:spcAft>
              <a:buSzPts val="2400"/>
              <a:buNone/>
              <a:defRPr sz="3200"/>
            </a:lvl8pPr>
            <a:lvl9pPr lvl="8" algn="ctr" rtl="0">
              <a:lnSpc>
                <a:spcPct val="100000"/>
              </a:lnSpc>
              <a:spcBef>
                <a:spcPts val="0"/>
              </a:spcBef>
              <a:spcAft>
                <a:spcPts val="0"/>
              </a:spcAft>
              <a:buSzPts val="2400"/>
              <a:buNone/>
              <a:defRPr sz="3200"/>
            </a:lvl9pPr>
          </a:lstStyle>
          <a:p>
            <a:endParaRPr/>
          </a:p>
        </p:txBody>
      </p:sp>
      <p:sp>
        <p:nvSpPr>
          <p:cNvPr id="223" name="Google Shape;223;p29"/>
          <p:cNvSpPr txBox="1">
            <a:spLocks noGrp="1"/>
          </p:cNvSpPr>
          <p:nvPr>
            <p:ph type="subTitle" idx="4"/>
          </p:nvPr>
        </p:nvSpPr>
        <p:spPr>
          <a:xfrm>
            <a:off x="5165175" y="1787833"/>
            <a:ext cx="4001200" cy="1116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None/>
              <a:defRPr sz="2667">
                <a:solidFill>
                  <a:schemeClr val="dk1"/>
                </a:solidFill>
              </a:defRPr>
            </a:lvl1pPr>
            <a:lvl2pPr lvl="1" algn="ctr" rtl="0">
              <a:lnSpc>
                <a:spcPct val="100000"/>
              </a:lnSpc>
              <a:spcBef>
                <a:spcPts val="0"/>
              </a:spcBef>
              <a:spcAft>
                <a:spcPts val="0"/>
              </a:spcAft>
              <a:buSzPts val="2400"/>
              <a:buNone/>
              <a:defRPr sz="3200"/>
            </a:lvl2pPr>
            <a:lvl3pPr lvl="2" algn="ctr" rtl="0">
              <a:lnSpc>
                <a:spcPct val="100000"/>
              </a:lnSpc>
              <a:spcBef>
                <a:spcPts val="0"/>
              </a:spcBef>
              <a:spcAft>
                <a:spcPts val="0"/>
              </a:spcAft>
              <a:buSzPts val="2400"/>
              <a:buNone/>
              <a:defRPr sz="3200"/>
            </a:lvl3pPr>
            <a:lvl4pPr lvl="3" algn="ctr" rtl="0">
              <a:lnSpc>
                <a:spcPct val="100000"/>
              </a:lnSpc>
              <a:spcBef>
                <a:spcPts val="0"/>
              </a:spcBef>
              <a:spcAft>
                <a:spcPts val="0"/>
              </a:spcAft>
              <a:buSzPts val="2400"/>
              <a:buNone/>
              <a:defRPr sz="3200"/>
            </a:lvl4pPr>
            <a:lvl5pPr lvl="4" algn="ctr" rtl="0">
              <a:lnSpc>
                <a:spcPct val="100000"/>
              </a:lnSpc>
              <a:spcBef>
                <a:spcPts val="0"/>
              </a:spcBef>
              <a:spcAft>
                <a:spcPts val="0"/>
              </a:spcAft>
              <a:buSzPts val="2400"/>
              <a:buNone/>
              <a:defRPr sz="3200"/>
            </a:lvl5pPr>
            <a:lvl6pPr lvl="5" algn="ctr" rtl="0">
              <a:lnSpc>
                <a:spcPct val="100000"/>
              </a:lnSpc>
              <a:spcBef>
                <a:spcPts val="0"/>
              </a:spcBef>
              <a:spcAft>
                <a:spcPts val="0"/>
              </a:spcAft>
              <a:buSzPts val="2400"/>
              <a:buNone/>
              <a:defRPr sz="3200"/>
            </a:lvl6pPr>
            <a:lvl7pPr lvl="6" algn="ctr" rtl="0">
              <a:lnSpc>
                <a:spcPct val="100000"/>
              </a:lnSpc>
              <a:spcBef>
                <a:spcPts val="0"/>
              </a:spcBef>
              <a:spcAft>
                <a:spcPts val="0"/>
              </a:spcAft>
              <a:buSzPts val="2400"/>
              <a:buNone/>
              <a:defRPr sz="3200"/>
            </a:lvl7pPr>
            <a:lvl8pPr lvl="7" algn="ctr" rtl="0">
              <a:lnSpc>
                <a:spcPct val="100000"/>
              </a:lnSpc>
              <a:spcBef>
                <a:spcPts val="0"/>
              </a:spcBef>
              <a:spcAft>
                <a:spcPts val="0"/>
              </a:spcAft>
              <a:buSzPts val="2400"/>
              <a:buNone/>
              <a:defRPr sz="3200"/>
            </a:lvl8pPr>
            <a:lvl9pPr lvl="8" algn="ctr" rtl="0">
              <a:lnSpc>
                <a:spcPct val="100000"/>
              </a:lnSpc>
              <a:spcBef>
                <a:spcPts val="0"/>
              </a:spcBef>
              <a:spcAft>
                <a:spcPts val="0"/>
              </a:spcAft>
              <a:buSzPts val="2400"/>
              <a:buNone/>
              <a:defRPr sz="3200"/>
            </a:lvl9pPr>
          </a:lstStyle>
          <a:p>
            <a:endParaRPr/>
          </a:p>
        </p:txBody>
      </p:sp>
      <p:grpSp>
        <p:nvGrpSpPr>
          <p:cNvPr id="224" name="Google Shape;224;p29"/>
          <p:cNvGrpSpPr/>
          <p:nvPr/>
        </p:nvGrpSpPr>
        <p:grpSpPr>
          <a:xfrm flipH="1">
            <a:off x="-25033" y="6138667"/>
            <a:ext cx="9906000" cy="0"/>
            <a:chOff x="2220050" y="1547100"/>
            <a:chExt cx="7429500" cy="0"/>
          </a:xfrm>
        </p:grpSpPr>
        <p:cxnSp>
          <p:nvCxnSpPr>
            <p:cNvPr id="225" name="Google Shape;225;p29"/>
            <p:cNvCxnSpPr/>
            <p:nvPr/>
          </p:nvCxnSpPr>
          <p:spPr>
            <a:xfrm>
              <a:off x="2220050" y="1547100"/>
              <a:ext cx="464400" cy="0"/>
            </a:xfrm>
            <a:prstGeom prst="straightConnector1">
              <a:avLst/>
            </a:prstGeom>
            <a:noFill/>
            <a:ln w="114300" cap="flat" cmpd="sng">
              <a:solidFill>
                <a:schemeClr val="dk1"/>
              </a:solidFill>
              <a:prstDash val="solid"/>
              <a:round/>
              <a:headEnd type="none" w="med" len="med"/>
              <a:tailEnd type="none" w="med" len="med"/>
            </a:ln>
          </p:spPr>
        </p:cxnSp>
        <p:cxnSp>
          <p:nvCxnSpPr>
            <p:cNvPr id="226" name="Google Shape;226;p29"/>
            <p:cNvCxnSpPr/>
            <p:nvPr/>
          </p:nvCxnSpPr>
          <p:spPr>
            <a:xfrm>
              <a:off x="2684450" y="1547100"/>
              <a:ext cx="6965100" cy="0"/>
            </a:xfrm>
            <a:prstGeom prst="straightConnector1">
              <a:avLst/>
            </a:prstGeom>
            <a:noFill/>
            <a:ln w="9525" cap="flat" cmpd="sng">
              <a:solidFill>
                <a:schemeClr val="dk1"/>
              </a:solidFill>
              <a:prstDash val="solid"/>
              <a:round/>
              <a:headEnd type="none" w="med" len="med"/>
              <a:tailEnd type="none" w="med" len="med"/>
            </a:ln>
          </p:spPr>
        </p:cxnSp>
      </p:grpSp>
    </p:spTree>
    <p:extLst>
      <p:ext uri="{BB962C8B-B14F-4D97-AF65-F5344CB8AC3E}">
        <p14:creationId xmlns:p14="http://schemas.microsoft.com/office/powerpoint/2010/main" val="327634186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27"/>
        <p:cNvGrpSpPr/>
        <p:nvPr/>
      </p:nvGrpSpPr>
      <p:grpSpPr>
        <a:xfrm>
          <a:off x="0" y="0"/>
          <a:ext cx="0" cy="0"/>
          <a:chOff x="0" y="0"/>
          <a:chExt cx="0" cy="0"/>
        </a:xfrm>
      </p:grpSpPr>
      <p:sp>
        <p:nvSpPr>
          <p:cNvPr id="228" name="Google Shape;228;p30"/>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29" name="Google Shape;229;p30"/>
          <p:cNvSpPr/>
          <p:nvPr/>
        </p:nvSpPr>
        <p:spPr>
          <a:xfrm>
            <a:off x="11241033" y="0"/>
            <a:ext cx="951200" cy="6858000"/>
          </a:xfrm>
          <a:prstGeom prst="rect">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cxnSp>
        <p:nvCxnSpPr>
          <p:cNvPr id="230" name="Google Shape;230;p30"/>
          <p:cNvCxnSpPr/>
          <p:nvPr/>
        </p:nvCxnSpPr>
        <p:spPr>
          <a:xfrm>
            <a:off x="469100" y="-47600"/>
            <a:ext cx="0" cy="6953200"/>
          </a:xfrm>
          <a:prstGeom prst="straightConnector1">
            <a:avLst/>
          </a:prstGeom>
          <a:noFill/>
          <a:ln w="9525" cap="flat" cmpd="sng">
            <a:solidFill>
              <a:schemeClr val="lt2"/>
            </a:solidFill>
            <a:prstDash val="solid"/>
            <a:round/>
            <a:headEnd type="none" w="med" len="med"/>
            <a:tailEnd type="none" w="med" len="med"/>
          </a:ln>
        </p:spPr>
      </p:cxnSp>
      <p:grpSp>
        <p:nvGrpSpPr>
          <p:cNvPr id="231" name="Google Shape;231;p30"/>
          <p:cNvGrpSpPr/>
          <p:nvPr/>
        </p:nvGrpSpPr>
        <p:grpSpPr>
          <a:xfrm flipH="1">
            <a:off x="-112933" y="6534867"/>
            <a:ext cx="9406800" cy="0"/>
            <a:chOff x="2220050" y="1547100"/>
            <a:chExt cx="7055100" cy="0"/>
          </a:xfrm>
        </p:grpSpPr>
        <p:cxnSp>
          <p:nvCxnSpPr>
            <p:cNvPr id="232" name="Google Shape;232;p30"/>
            <p:cNvCxnSpPr/>
            <p:nvPr/>
          </p:nvCxnSpPr>
          <p:spPr>
            <a:xfrm>
              <a:off x="2220050" y="1547100"/>
              <a:ext cx="464400" cy="0"/>
            </a:xfrm>
            <a:prstGeom prst="straightConnector1">
              <a:avLst/>
            </a:prstGeom>
            <a:noFill/>
            <a:ln w="114300" cap="flat" cmpd="sng">
              <a:solidFill>
                <a:schemeClr val="dk1"/>
              </a:solidFill>
              <a:prstDash val="solid"/>
              <a:round/>
              <a:headEnd type="none" w="med" len="med"/>
              <a:tailEnd type="none" w="med" len="med"/>
            </a:ln>
          </p:spPr>
        </p:cxnSp>
        <p:cxnSp>
          <p:nvCxnSpPr>
            <p:cNvPr id="233" name="Google Shape;233;p30"/>
            <p:cNvCxnSpPr/>
            <p:nvPr/>
          </p:nvCxnSpPr>
          <p:spPr>
            <a:xfrm>
              <a:off x="2684450" y="1547100"/>
              <a:ext cx="6590700" cy="0"/>
            </a:xfrm>
            <a:prstGeom prst="straightConnector1">
              <a:avLst/>
            </a:prstGeom>
            <a:noFill/>
            <a:ln w="9525" cap="flat" cmpd="sng">
              <a:solidFill>
                <a:schemeClr val="dk1"/>
              </a:solidFill>
              <a:prstDash val="solid"/>
              <a:round/>
              <a:headEnd type="none" w="med" len="med"/>
              <a:tailEnd type="none" w="med" len="med"/>
            </a:ln>
          </p:spPr>
        </p:cxnSp>
      </p:grpSp>
    </p:spTree>
    <p:extLst>
      <p:ext uri="{BB962C8B-B14F-4D97-AF65-F5344CB8AC3E}">
        <p14:creationId xmlns:p14="http://schemas.microsoft.com/office/powerpoint/2010/main" val="402407228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234"/>
        <p:cNvGrpSpPr/>
        <p:nvPr/>
      </p:nvGrpSpPr>
      <p:grpSpPr>
        <a:xfrm>
          <a:off x="0" y="0"/>
          <a:ext cx="0" cy="0"/>
          <a:chOff x="0" y="0"/>
          <a:chExt cx="0" cy="0"/>
        </a:xfrm>
      </p:grpSpPr>
      <p:sp>
        <p:nvSpPr>
          <p:cNvPr id="235" name="Google Shape;235;p31"/>
          <p:cNvSpPr/>
          <p:nvPr/>
        </p:nvSpPr>
        <p:spPr>
          <a:xfrm>
            <a:off x="8669300" y="0"/>
            <a:ext cx="3522800" cy="6858000"/>
          </a:xfrm>
          <a:prstGeom prst="rect">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cxnSp>
        <p:nvCxnSpPr>
          <p:cNvPr id="236" name="Google Shape;236;p31"/>
          <p:cNvCxnSpPr/>
          <p:nvPr/>
        </p:nvCxnSpPr>
        <p:spPr>
          <a:xfrm>
            <a:off x="164300" y="-47600"/>
            <a:ext cx="0" cy="6953200"/>
          </a:xfrm>
          <a:prstGeom prst="straightConnector1">
            <a:avLst/>
          </a:prstGeom>
          <a:noFill/>
          <a:ln w="9525" cap="flat" cmpd="sng">
            <a:solidFill>
              <a:schemeClr val="lt2"/>
            </a:solidFill>
            <a:prstDash val="solid"/>
            <a:round/>
            <a:headEnd type="none" w="med" len="med"/>
            <a:tailEnd type="none" w="med" len="med"/>
          </a:ln>
        </p:spPr>
      </p:cxnSp>
      <p:sp>
        <p:nvSpPr>
          <p:cNvPr id="237" name="Google Shape;237;p31"/>
          <p:cNvSpPr txBox="1">
            <a:spLocks noGrp="1"/>
          </p:cNvSpPr>
          <p:nvPr>
            <p:ph type="subTitle" idx="1"/>
          </p:nvPr>
        </p:nvSpPr>
        <p:spPr>
          <a:xfrm>
            <a:off x="960000" y="1884484"/>
            <a:ext cx="7095200" cy="3566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2"/>
              </a:buClr>
              <a:buSzPts val="1200"/>
              <a:buChar char="●"/>
              <a:defRPr/>
            </a:lvl1pPr>
            <a:lvl2pPr lvl="1" algn="ctr" rtl="0">
              <a:lnSpc>
                <a:spcPct val="100000"/>
              </a:lnSpc>
              <a:spcBef>
                <a:spcPts val="1333"/>
              </a:spcBef>
              <a:spcAft>
                <a:spcPts val="0"/>
              </a:spcAft>
              <a:buClr>
                <a:srgbClr val="E76A28"/>
              </a:buClr>
              <a:buSzPts val="1200"/>
              <a:buChar char="○"/>
              <a:defRPr/>
            </a:lvl2pPr>
            <a:lvl3pPr lvl="2" algn="ctr" rtl="0">
              <a:lnSpc>
                <a:spcPct val="100000"/>
              </a:lnSpc>
              <a:spcBef>
                <a:spcPts val="2133"/>
              </a:spcBef>
              <a:spcAft>
                <a:spcPts val="0"/>
              </a:spcAft>
              <a:buClr>
                <a:srgbClr val="E76A28"/>
              </a:buClr>
              <a:buSzPts val="1200"/>
              <a:buChar char="■"/>
              <a:defRPr/>
            </a:lvl3pPr>
            <a:lvl4pPr lvl="3" algn="ctr" rtl="0">
              <a:lnSpc>
                <a:spcPct val="100000"/>
              </a:lnSpc>
              <a:spcBef>
                <a:spcPts val="2133"/>
              </a:spcBef>
              <a:spcAft>
                <a:spcPts val="0"/>
              </a:spcAft>
              <a:buClr>
                <a:srgbClr val="E76A28"/>
              </a:buClr>
              <a:buSzPts val="1200"/>
              <a:buChar char="●"/>
              <a:defRPr/>
            </a:lvl4pPr>
            <a:lvl5pPr lvl="4" algn="ctr" rtl="0">
              <a:lnSpc>
                <a:spcPct val="100000"/>
              </a:lnSpc>
              <a:spcBef>
                <a:spcPts val="2133"/>
              </a:spcBef>
              <a:spcAft>
                <a:spcPts val="0"/>
              </a:spcAft>
              <a:buClr>
                <a:srgbClr val="E76A28"/>
              </a:buClr>
              <a:buSzPts val="1200"/>
              <a:buChar char="○"/>
              <a:defRPr/>
            </a:lvl5pPr>
            <a:lvl6pPr lvl="5" algn="ctr" rtl="0">
              <a:lnSpc>
                <a:spcPct val="100000"/>
              </a:lnSpc>
              <a:spcBef>
                <a:spcPts val="2133"/>
              </a:spcBef>
              <a:spcAft>
                <a:spcPts val="0"/>
              </a:spcAft>
              <a:buClr>
                <a:srgbClr val="999999"/>
              </a:buClr>
              <a:buSzPts val="1200"/>
              <a:buChar char="■"/>
              <a:defRPr/>
            </a:lvl6pPr>
            <a:lvl7pPr lvl="6" algn="ctr" rtl="0">
              <a:lnSpc>
                <a:spcPct val="100000"/>
              </a:lnSpc>
              <a:spcBef>
                <a:spcPts val="2133"/>
              </a:spcBef>
              <a:spcAft>
                <a:spcPts val="0"/>
              </a:spcAft>
              <a:buClr>
                <a:srgbClr val="999999"/>
              </a:buClr>
              <a:buSzPts val="1200"/>
              <a:buChar char="●"/>
              <a:defRPr/>
            </a:lvl7pPr>
            <a:lvl8pPr lvl="7" algn="ctr" rtl="0">
              <a:lnSpc>
                <a:spcPct val="100000"/>
              </a:lnSpc>
              <a:spcBef>
                <a:spcPts val="2133"/>
              </a:spcBef>
              <a:spcAft>
                <a:spcPts val="0"/>
              </a:spcAft>
              <a:buClr>
                <a:srgbClr val="999999"/>
              </a:buClr>
              <a:buSzPts val="1200"/>
              <a:buChar char="○"/>
              <a:defRPr/>
            </a:lvl8pPr>
            <a:lvl9pPr lvl="8" algn="ctr" rtl="0">
              <a:lnSpc>
                <a:spcPct val="100000"/>
              </a:lnSpc>
              <a:spcBef>
                <a:spcPts val="2133"/>
              </a:spcBef>
              <a:spcAft>
                <a:spcPts val="2133"/>
              </a:spcAft>
              <a:buClr>
                <a:srgbClr val="999999"/>
              </a:buClr>
              <a:buSzPts val="1200"/>
              <a:buChar char="■"/>
              <a:defRPr/>
            </a:lvl9pPr>
          </a:lstStyle>
          <a:p>
            <a:endParaRPr/>
          </a:p>
        </p:txBody>
      </p:sp>
      <p:sp>
        <p:nvSpPr>
          <p:cNvPr id="238" name="Google Shape;238;p31"/>
          <p:cNvSpPr txBox="1">
            <a:spLocks noGrp="1"/>
          </p:cNvSpPr>
          <p:nvPr>
            <p:ph type="title"/>
          </p:nvPr>
        </p:nvSpPr>
        <p:spPr>
          <a:xfrm>
            <a:off x="960000" y="593367"/>
            <a:ext cx="70952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239" name="Google Shape;239;p31"/>
          <p:cNvGrpSpPr/>
          <p:nvPr/>
        </p:nvGrpSpPr>
        <p:grpSpPr>
          <a:xfrm flipH="1">
            <a:off x="-125033" y="6138667"/>
            <a:ext cx="5596400" cy="0"/>
            <a:chOff x="2220050" y="1547100"/>
            <a:chExt cx="4197300" cy="0"/>
          </a:xfrm>
        </p:grpSpPr>
        <p:cxnSp>
          <p:nvCxnSpPr>
            <p:cNvPr id="240" name="Google Shape;240;p31"/>
            <p:cNvCxnSpPr/>
            <p:nvPr/>
          </p:nvCxnSpPr>
          <p:spPr>
            <a:xfrm>
              <a:off x="2220050" y="1547100"/>
              <a:ext cx="464400" cy="0"/>
            </a:xfrm>
            <a:prstGeom prst="straightConnector1">
              <a:avLst/>
            </a:prstGeom>
            <a:noFill/>
            <a:ln w="114300" cap="flat" cmpd="sng">
              <a:solidFill>
                <a:schemeClr val="dk1"/>
              </a:solidFill>
              <a:prstDash val="solid"/>
              <a:round/>
              <a:headEnd type="none" w="med" len="med"/>
              <a:tailEnd type="none" w="med" len="med"/>
            </a:ln>
          </p:spPr>
        </p:cxnSp>
        <p:cxnSp>
          <p:nvCxnSpPr>
            <p:cNvPr id="241" name="Google Shape;241;p31"/>
            <p:cNvCxnSpPr/>
            <p:nvPr/>
          </p:nvCxnSpPr>
          <p:spPr>
            <a:xfrm>
              <a:off x="2684450" y="1547100"/>
              <a:ext cx="3732900" cy="0"/>
            </a:xfrm>
            <a:prstGeom prst="straightConnector1">
              <a:avLst/>
            </a:prstGeom>
            <a:noFill/>
            <a:ln w="9525" cap="flat" cmpd="sng">
              <a:solidFill>
                <a:schemeClr val="dk1"/>
              </a:solidFill>
              <a:prstDash val="solid"/>
              <a:round/>
              <a:headEnd type="none" w="med" len="med"/>
              <a:tailEnd type="none" w="med" len="med"/>
            </a:ln>
          </p:spPr>
        </p:cxnSp>
      </p:grpSp>
    </p:spTree>
    <p:extLst>
      <p:ext uri="{BB962C8B-B14F-4D97-AF65-F5344CB8AC3E}">
        <p14:creationId xmlns:p14="http://schemas.microsoft.com/office/powerpoint/2010/main" val="228057962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242"/>
        <p:cNvGrpSpPr/>
        <p:nvPr/>
      </p:nvGrpSpPr>
      <p:grpSpPr>
        <a:xfrm>
          <a:off x="0" y="0"/>
          <a:ext cx="0" cy="0"/>
          <a:chOff x="0" y="0"/>
          <a:chExt cx="0" cy="0"/>
        </a:xfrm>
      </p:grpSpPr>
      <p:sp>
        <p:nvSpPr>
          <p:cNvPr id="243" name="Google Shape;243;p32"/>
          <p:cNvSpPr txBox="1">
            <a:spLocks noGrp="1"/>
          </p:cNvSpPr>
          <p:nvPr>
            <p:ph type="title"/>
          </p:nvPr>
        </p:nvSpPr>
        <p:spPr>
          <a:xfrm>
            <a:off x="4605433" y="1742800"/>
            <a:ext cx="6010800" cy="3372400"/>
          </a:xfrm>
          <a:prstGeom prst="rect">
            <a:avLst/>
          </a:prstGeom>
        </p:spPr>
        <p:txBody>
          <a:bodyPr spcFirstLastPara="1" wrap="square" lIns="91425" tIns="91425" rIns="91425" bIns="91425" anchor="ctr" anchorCtr="0">
            <a:noAutofit/>
          </a:bodyPr>
          <a:lstStyle>
            <a:lvl1pPr lvl="0" rtl="0">
              <a:lnSpc>
                <a:spcPct val="80000"/>
              </a:lnSpc>
              <a:spcBef>
                <a:spcPts val="0"/>
              </a:spcBef>
              <a:spcAft>
                <a:spcPts val="0"/>
              </a:spcAft>
              <a:buSzPts val="4800"/>
              <a:buNone/>
              <a:defRPr sz="6400"/>
            </a:lvl1pPr>
            <a:lvl2pPr lvl="1" rtl="0">
              <a:spcBef>
                <a:spcPts val="0"/>
              </a:spcBef>
              <a:spcAft>
                <a:spcPts val="0"/>
              </a:spcAft>
              <a:buSzPts val="4800"/>
              <a:buNone/>
              <a:defRPr sz="6400"/>
            </a:lvl2pPr>
            <a:lvl3pPr lvl="2" rtl="0">
              <a:spcBef>
                <a:spcPts val="0"/>
              </a:spcBef>
              <a:spcAft>
                <a:spcPts val="0"/>
              </a:spcAft>
              <a:buSzPts val="4800"/>
              <a:buNone/>
              <a:defRPr sz="6400"/>
            </a:lvl3pPr>
            <a:lvl4pPr lvl="3" rtl="0">
              <a:spcBef>
                <a:spcPts val="0"/>
              </a:spcBef>
              <a:spcAft>
                <a:spcPts val="0"/>
              </a:spcAft>
              <a:buSzPts val="4800"/>
              <a:buNone/>
              <a:defRPr sz="6400"/>
            </a:lvl4pPr>
            <a:lvl5pPr lvl="4" rtl="0">
              <a:spcBef>
                <a:spcPts val="0"/>
              </a:spcBef>
              <a:spcAft>
                <a:spcPts val="0"/>
              </a:spcAft>
              <a:buSzPts val="4800"/>
              <a:buNone/>
              <a:defRPr sz="6400"/>
            </a:lvl5pPr>
            <a:lvl6pPr lvl="5" rtl="0">
              <a:spcBef>
                <a:spcPts val="0"/>
              </a:spcBef>
              <a:spcAft>
                <a:spcPts val="0"/>
              </a:spcAft>
              <a:buSzPts val="4800"/>
              <a:buNone/>
              <a:defRPr sz="6400"/>
            </a:lvl6pPr>
            <a:lvl7pPr lvl="6" rtl="0">
              <a:spcBef>
                <a:spcPts val="0"/>
              </a:spcBef>
              <a:spcAft>
                <a:spcPts val="0"/>
              </a:spcAft>
              <a:buSzPts val="4800"/>
              <a:buNone/>
              <a:defRPr sz="6400"/>
            </a:lvl7pPr>
            <a:lvl8pPr lvl="7" rtl="0">
              <a:spcBef>
                <a:spcPts val="0"/>
              </a:spcBef>
              <a:spcAft>
                <a:spcPts val="0"/>
              </a:spcAft>
              <a:buSzPts val="4800"/>
              <a:buNone/>
              <a:defRPr sz="6400"/>
            </a:lvl8pPr>
            <a:lvl9pPr lvl="8" rtl="0">
              <a:spcBef>
                <a:spcPts val="0"/>
              </a:spcBef>
              <a:spcAft>
                <a:spcPts val="0"/>
              </a:spcAft>
              <a:buSzPts val="4800"/>
              <a:buNone/>
              <a:defRPr sz="6400"/>
            </a:lvl9pPr>
          </a:lstStyle>
          <a:p>
            <a:endParaRPr/>
          </a:p>
        </p:txBody>
      </p:sp>
      <p:sp>
        <p:nvSpPr>
          <p:cNvPr id="244" name="Google Shape;244;p32"/>
          <p:cNvSpPr/>
          <p:nvPr/>
        </p:nvSpPr>
        <p:spPr>
          <a:xfrm>
            <a:off x="0" y="0"/>
            <a:ext cx="3547600" cy="6858000"/>
          </a:xfrm>
          <a:prstGeom prst="rect">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cxnSp>
        <p:nvCxnSpPr>
          <p:cNvPr id="245" name="Google Shape;245;p32"/>
          <p:cNvCxnSpPr/>
          <p:nvPr/>
        </p:nvCxnSpPr>
        <p:spPr>
          <a:xfrm>
            <a:off x="11241033" y="-47600"/>
            <a:ext cx="0" cy="6953200"/>
          </a:xfrm>
          <a:prstGeom prst="straightConnector1">
            <a:avLst/>
          </a:prstGeom>
          <a:noFill/>
          <a:ln w="9525" cap="flat" cmpd="sng">
            <a:solidFill>
              <a:schemeClr val="lt2"/>
            </a:solidFill>
            <a:prstDash val="solid"/>
            <a:round/>
            <a:headEnd type="none" w="med" len="med"/>
            <a:tailEnd type="none" w="med" len="med"/>
          </a:ln>
        </p:spPr>
      </p:cxnSp>
      <p:grpSp>
        <p:nvGrpSpPr>
          <p:cNvPr id="246" name="Google Shape;246;p32"/>
          <p:cNvGrpSpPr/>
          <p:nvPr/>
        </p:nvGrpSpPr>
        <p:grpSpPr>
          <a:xfrm>
            <a:off x="4307800" y="6347467"/>
            <a:ext cx="8034000" cy="0"/>
            <a:chOff x="2220050" y="1547100"/>
            <a:chExt cx="6025500" cy="0"/>
          </a:xfrm>
        </p:grpSpPr>
        <p:cxnSp>
          <p:nvCxnSpPr>
            <p:cNvPr id="247" name="Google Shape;247;p32"/>
            <p:cNvCxnSpPr/>
            <p:nvPr/>
          </p:nvCxnSpPr>
          <p:spPr>
            <a:xfrm>
              <a:off x="2220050" y="1547100"/>
              <a:ext cx="464400" cy="0"/>
            </a:xfrm>
            <a:prstGeom prst="straightConnector1">
              <a:avLst/>
            </a:prstGeom>
            <a:noFill/>
            <a:ln w="114300" cap="flat" cmpd="sng">
              <a:solidFill>
                <a:schemeClr val="dk1"/>
              </a:solidFill>
              <a:prstDash val="solid"/>
              <a:round/>
              <a:headEnd type="none" w="med" len="med"/>
              <a:tailEnd type="none" w="med" len="med"/>
            </a:ln>
          </p:spPr>
        </p:cxnSp>
        <p:cxnSp>
          <p:nvCxnSpPr>
            <p:cNvPr id="248" name="Google Shape;248;p32"/>
            <p:cNvCxnSpPr/>
            <p:nvPr/>
          </p:nvCxnSpPr>
          <p:spPr>
            <a:xfrm>
              <a:off x="2684450" y="1547100"/>
              <a:ext cx="5561100" cy="0"/>
            </a:xfrm>
            <a:prstGeom prst="straightConnector1">
              <a:avLst/>
            </a:prstGeom>
            <a:noFill/>
            <a:ln w="9525" cap="flat" cmpd="sng">
              <a:solidFill>
                <a:schemeClr val="dk1"/>
              </a:solidFill>
              <a:prstDash val="solid"/>
              <a:round/>
              <a:headEnd type="none" w="med" len="med"/>
              <a:tailEnd type="none" w="med" len="med"/>
            </a:ln>
          </p:spPr>
        </p:cxnSp>
      </p:grpSp>
    </p:spTree>
    <p:extLst>
      <p:ext uri="{BB962C8B-B14F-4D97-AF65-F5344CB8AC3E}">
        <p14:creationId xmlns:p14="http://schemas.microsoft.com/office/powerpoint/2010/main" val="34134750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1A4396-7E6A-F33A-E6D3-72DB057CEB10}"/>
              </a:ext>
            </a:extLst>
          </p:cNvPr>
          <p:cNvSpPr>
            <a:spLocks noGrp="1"/>
          </p:cNvSpPr>
          <p:nvPr>
            <p:ph type="title"/>
          </p:nvPr>
        </p:nvSpPr>
        <p:spPr/>
        <p:txBody>
          <a:bodyPr/>
          <a:lstStyle/>
          <a:p>
            <a:r>
              <a:rPr lang="en-US"/>
              <a:t>Click to edit Master title style</a:t>
            </a:r>
            <a:endParaRPr lang="en-SG"/>
          </a:p>
        </p:txBody>
      </p:sp>
      <p:sp>
        <p:nvSpPr>
          <p:cNvPr id="3" name="Content Placeholder 2">
            <a:extLst>
              <a:ext uri="{FF2B5EF4-FFF2-40B4-BE49-F238E27FC236}">
                <a16:creationId xmlns:a16="http://schemas.microsoft.com/office/drawing/2014/main" id="{C02F1CAA-BF29-1C74-0E1D-0025D68ECD3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Content Placeholder 3">
            <a:extLst>
              <a:ext uri="{FF2B5EF4-FFF2-40B4-BE49-F238E27FC236}">
                <a16:creationId xmlns:a16="http://schemas.microsoft.com/office/drawing/2014/main" id="{CFB3F2BF-D2E9-2372-A86B-518F693573B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Date Placeholder 4">
            <a:extLst>
              <a:ext uri="{FF2B5EF4-FFF2-40B4-BE49-F238E27FC236}">
                <a16:creationId xmlns:a16="http://schemas.microsoft.com/office/drawing/2014/main" id="{25743201-70C0-97C9-B9F5-00FED569622D}"/>
              </a:ext>
            </a:extLst>
          </p:cNvPr>
          <p:cNvSpPr>
            <a:spLocks noGrp="1"/>
          </p:cNvSpPr>
          <p:nvPr>
            <p:ph type="dt" sz="half" idx="10"/>
          </p:nvPr>
        </p:nvSpPr>
        <p:spPr/>
        <p:txBody>
          <a:bodyPr/>
          <a:lstStyle/>
          <a:p>
            <a:fld id="{785008F0-F86E-4A0E-83A2-665EC7BF062A}" type="datetimeFigureOut">
              <a:rPr lang="en-SG" smtClean="0"/>
              <a:t>19/6/2024</a:t>
            </a:fld>
            <a:endParaRPr lang="en-SG"/>
          </a:p>
        </p:txBody>
      </p:sp>
      <p:sp>
        <p:nvSpPr>
          <p:cNvPr id="6" name="Footer Placeholder 5">
            <a:extLst>
              <a:ext uri="{FF2B5EF4-FFF2-40B4-BE49-F238E27FC236}">
                <a16:creationId xmlns:a16="http://schemas.microsoft.com/office/drawing/2014/main" id="{82528A21-1F77-2BE8-51D6-BF355AE620C3}"/>
              </a:ext>
            </a:extLst>
          </p:cNvPr>
          <p:cNvSpPr>
            <a:spLocks noGrp="1"/>
          </p:cNvSpPr>
          <p:nvPr>
            <p:ph type="ftr" sz="quarter" idx="11"/>
          </p:nvPr>
        </p:nvSpPr>
        <p:spPr/>
        <p:txBody>
          <a:bodyPr/>
          <a:lstStyle/>
          <a:p>
            <a:endParaRPr lang="en-SG"/>
          </a:p>
        </p:txBody>
      </p:sp>
      <p:sp>
        <p:nvSpPr>
          <p:cNvPr id="7" name="Slide Number Placeholder 6">
            <a:extLst>
              <a:ext uri="{FF2B5EF4-FFF2-40B4-BE49-F238E27FC236}">
                <a16:creationId xmlns:a16="http://schemas.microsoft.com/office/drawing/2014/main" id="{64F1743F-EEC2-979B-D0B9-29B29A58E2BE}"/>
              </a:ext>
            </a:extLst>
          </p:cNvPr>
          <p:cNvSpPr>
            <a:spLocks noGrp="1"/>
          </p:cNvSpPr>
          <p:nvPr>
            <p:ph type="sldNum" sz="quarter" idx="12"/>
          </p:nvPr>
        </p:nvSpPr>
        <p:spPr/>
        <p:txBody>
          <a:bodyPr/>
          <a:lstStyle/>
          <a:p>
            <a:fld id="{D9B19596-DF6D-4906-8CF9-1D35159161E8}" type="slidenum">
              <a:rPr lang="en-SG" smtClean="0"/>
              <a:t>‹#›</a:t>
            </a:fld>
            <a:endParaRPr lang="en-SG"/>
          </a:p>
        </p:txBody>
      </p:sp>
    </p:spTree>
    <p:extLst>
      <p:ext uri="{BB962C8B-B14F-4D97-AF65-F5344CB8AC3E}">
        <p14:creationId xmlns:p14="http://schemas.microsoft.com/office/powerpoint/2010/main" val="174454557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249"/>
        <p:cNvGrpSpPr/>
        <p:nvPr/>
      </p:nvGrpSpPr>
      <p:grpSpPr>
        <a:xfrm>
          <a:off x="0" y="0"/>
          <a:ext cx="0" cy="0"/>
          <a:chOff x="0" y="0"/>
          <a:chExt cx="0" cy="0"/>
        </a:xfrm>
      </p:grpSpPr>
      <p:sp>
        <p:nvSpPr>
          <p:cNvPr id="250" name="Google Shape;250;p33"/>
          <p:cNvSpPr/>
          <p:nvPr/>
        </p:nvSpPr>
        <p:spPr>
          <a:xfrm>
            <a:off x="7407633" y="0"/>
            <a:ext cx="4784400" cy="6858000"/>
          </a:xfrm>
          <a:prstGeom prst="rect">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51" name="Google Shape;251;p33"/>
          <p:cNvSpPr txBox="1">
            <a:spLocks noGrp="1"/>
          </p:cNvSpPr>
          <p:nvPr>
            <p:ph type="title"/>
          </p:nvPr>
        </p:nvSpPr>
        <p:spPr>
          <a:xfrm>
            <a:off x="950967" y="1672000"/>
            <a:ext cx="5544800" cy="2619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6400"/>
            </a:lvl1pPr>
            <a:lvl2pPr lvl="1" algn="ctr" rtl="0">
              <a:spcBef>
                <a:spcPts val="0"/>
              </a:spcBef>
              <a:spcAft>
                <a:spcPts val="0"/>
              </a:spcAft>
              <a:buSzPts val="4800"/>
              <a:buNone/>
              <a:defRPr sz="6400"/>
            </a:lvl2pPr>
            <a:lvl3pPr lvl="2" algn="ctr" rtl="0">
              <a:spcBef>
                <a:spcPts val="0"/>
              </a:spcBef>
              <a:spcAft>
                <a:spcPts val="0"/>
              </a:spcAft>
              <a:buSzPts val="4800"/>
              <a:buNone/>
              <a:defRPr sz="6400"/>
            </a:lvl3pPr>
            <a:lvl4pPr lvl="3" algn="ctr" rtl="0">
              <a:spcBef>
                <a:spcPts val="0"/>
              </a:spcBef>
              <a:spcAft>
                <a:spcPts val="0"/>
              </a:spcAft>
              <a:buSzPts val="4800"/>
              <a:buNone/>
              <a:defRPr sz="6400"/>
            </a:lvl4pPr>
            <a:lvl5pPr lvl="4" algn="ctr" rtl="0">
              <a:spcBef>
                <a:spcPts val="0"/>
              </a:spcBef>
              <a:spcAft>
                <a:spcPts val="0"/>
              </a:spcAft>
              <a:buSzPts val="4800"/>
              <a:buNone/>
              <a:defRPr sz="6400"/>
            </a:lvl5pPr>
            <a:lvl6pPr lvl="5" algn="ctr" rtl="0">
              <a:spcBef>
                <a:spcPts val="0"/>
              </a:spcBef>
              <a:spcAft>
                <a:spcPts val="0"/>
              </a:spcAft>
              <a:buSzPts val="4800"/>
              <a:buNone/>
              <a:defRPr sz="6400"/>
            </a:lvl6pPr>
            <a:lvl7pPr lvl="6" algn="ctr" rtl="0">
              <a:spcBef>
                <a:spcPts val="0"/>
              </a:spcBef>
              <a:spcAft>
                <a:spcPts val="0"/>
              </a:spcAft>
              <a:buSzPts val="4800"/>
              <a:buNone/>
              <a:defRPr sz="6400"/>
            </a:lvl7pPr>
            <a:lvl8pPr lvl="7" algn="ctr" rtl="0">
              <a:spcBef>
                <a:spcPts val="0"/>
              </a:spcBef>
              <a:spcAft>
                <a:spcPts val="0"/>
              </a:spcAft>
              <a:buSzPts val="4800"/>
              <a:buNone/>
              <a:defRPr sz="6400"/>
            </a:lvl8pPr>
            <a:lvl9pPr lvl="8" algn="ctr" rtl="0">
              <a:spcBef>
                <a:spcPts val="0"/>
              </a:spcBef>
              <a:spcAft>
                <a:spcPts val="0"/>
              </a:spcAft>
              <a:buSzPts val="4800"/>
              <a:buNone/>
              <a:defRPr sz="6400"/>
            </a:lvl9pPr>
          </a:lstStyle>
          <a:p>
            <a:endParaRPr/>
          </a:p>
        </p:txBody>
      </p:sp>
      <p:sp>
        <p:nvSpPr>
          <p:cNvPr id="252" name="Google Shape;252;p33"/>
          <p:cNvSpPr txBox="1">
            <a:spLocks noGrp="1"/>
          </p:cNvSpPr>
          <p:nvPr>
            <p:ph type="subTitle" idx="1"/>
          </p:nvPr>
        </p:nvSpPr>
        <p:spPr>
          <a:xfrm>
            <a:off x="950967" y="4291200"/>
            <a:ext cx="5544800" cy="89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2133"/>
            </a:lvl1pPr>
            <a:lvl2pPr lvl="1" algn="ctr" rtl="0">
              <a:lnSpc>
                <a:spcPct val="100000"/>
              </a:lnSpc>
              <a:spcBef>
                <a:spcPts val="0"/>
              </a:spcBef>
              <a:spcAft>
                <a:spcPts val="0"/>
              </a:spcAft>
              <a:buSzPts val="1200"/>
              <a:buNone/>
              <a:defRPr/>
            </a:lvl2pPr>
            <a:lvl3pPr lvl="2" algn="ctr" rtl="0">
              <a:lnSpc>
                <a:spcPct val="100000"/>
              </a:lnSpc>
              <a:spcBef>
                <a:spcPts val="2133"/>
              </a:spcBef>
              <a:spcAft>
                <a:spcPts val="0"/>
              </a:spcAft>
              <a:buSzPts val="1200"/>
              <a:buNone/>
              <a:defRPr/>
            </a:lvl3pPr>
            <a:lvl4pPr lvl="3" algn="ctr" rtl="0">
              <a:lnSpc>
                <a:spcPct val="100000"/>
              </a:lnSpc>
              <a:spcBef>
                <a:spcPts val="2133"/>
              </a:spcBef>
              <a:spcAft>
                <a:spcPts val="0"/>
              </a:spcAft>
              <a:buSzPts val="1200"/>
              <a:buNone/>
              <a:defRPr/>
            </a:lvl4pPr>
            <a:lvl5pPr lvl="4" algn="ctr" rtl="0">
              <a:lnSpc>
                <a:spcPct val="100000"/>
              </a:lnSpc>
              <a:spcBef>
                <a:spcPts val="2133"/>
              </a:spcBef>
              <a:spcAft>
                <a:spcPts val="0"/>
              </a:spcAft>
              <a:buSzPts val="1200"/>
              <a:buNone/>
              <a:defRPr/>
            </a:lvl5pPr>
            <a:lvl6pPr lvl="5" algn="ctr" rtl="0">
              <a:lnSpc>
                <a:spcPct val="100000"/>
              </a:lnSpc>
              <a:spcBef>
                <a:spcPts val="2133"/>
              </a:spcBef>
              <a:spcAft>
                <a:spcPts val="0"/>
              </a:spcAft>
              <a:buSzPts val="1200"/>
              <a:buNone/>
              <a:defRPr/>
            </a:lvl6pPr>
            <a:lvl7pPr lvl="6" algn="ctr" rtl="0">
              <a:lnSpc>
                <a:spcPct val="100000"/>
              </a:lnSpc>
              <a:spcBef>
                <a:spcPts val="2133"/>
              </a:spcBef>
              <a:spcAft>
                <a:spcPts val="0"/>
              </a:spcAft>
              <a:buSzPts val="1200"/>
              <a:buNone/>
              <a:defRPr/>
            </a:lvl7pPr>
            <a:lvl8pPr lvl="7" algn="ctr" rtl="0">
              <a:lnSpc>
                <a:spcPct val="100000"/>
              </a:lnSpc>
              <a:spcBef>
                <a:spcPts val="2133"/>
              </a:spcBef>
              <a:spcAft>
                <a:spcPts val="0"/>
              </a:spcAft>
              <a:buSzPts val="1200"/>
              <a:buNone/>
              <a:defRPr/>
            </a:lvl8pPr>
            <a:lvl9pPr lvl="8" algn="ctr" rtl="0">
              <a:lnSpc>
                <a:spcPct val="100000"/>
              </a:lnSpc>
              <a:spcBef>
                <a:spcPts val="2133"/>
              </a:spcBef>
              <a:spcAft>
                <a:spcPts val="2133"/>
              </a:spcAft>
              <a:buSzPts val="1200"/>
              <a:buNone/>
              <a:defRPr/>
            </a:lvl9pPr>
          </a:lstStyle>
          <a:p>
            <a:endParaRPr/>
          </a:p>
        </p:txBody>
      </p:sp>
      <p:cxnSp>
        <p:nvCxnSpPr>
          <p:cNvPr id="253" name="Google Shape;253;p33"/>
          <p:cNvCxnSpPr/>
          <p:nvPr/>
        </p:nvCxnSpPr>
        <p:spPr>
          <a:xfrm>
            <a:off x="690592" y="-47600"/>
            <a:ext cx="0" cy="6953200"/>
          </a:xfrm>
          <a:prstGeom prst="straightConnector1">
            <a:avLst/>
          </a:prstGeom>
          <a:noFill/>
          <a:ln w="9525" cap="flat" cmpd="sng">
            <a:solidFill>
              <a:schemeClr val="lt2"/>
            </a:solidFill>
            <a:prstDash val="solid"/>
            <a:round/>
            <a:headEnd type="none" w="med" len="med"/>
            <a:tailEnd type="none" w="med" len="med"/>
          </a:ln>
        </p:spPr>
      </p:cxnSp>
      <p:grpSp>
        <p:nvGrpSpPr>
          <p:cNvPr id="254" name="Google Shape;254;p33"/>
          <p:cNvGrpSpPr/>
          <p:nvPr/>
        </p:nvGrpSpPr>
        <p:grpSpPr>
          <a:xfrm flipH="1">
            <a:off x="-125033" y="6138667"/>
            <a:ext cx="5596400" cy="0"/>
            <a:chOff x="2220050" y="1547100"/>
            <a:chExt cx="4197300" cy="0"/>
          </a:xfrm>
        </p:grpSpPr>
        <p:cxnSp>
          <p:nvCxnSpPr>
            <p:cNvPr id="255" name="Google Shape;255;p33"/>
            <p:cNvCxnSpPr/>
            <p:nvPr/>
          </p:nvCxnSpPr>
          <p:spPr>
            <a:xfrm>
              <a:off x="2220050" y="1547100"/>
              <a:ext cx="464400" cy="0"/>
            </a:xfrm>
            <a:prstGeom prst="straightConnector1">
              <a:avLst/>
            </a:prstGeom>
            <a:noFill/>
            <a:ln w="114300" cap="flat" cmpd="sng">
              <a:solidFill>
                <a:schemeClr val="dk1"/>
              </a:solidFill>
              <a:prstDash val="solid"/>
              <a:round/>
              <a:headEnd type="none" w="med" len="med"/>
              <a:tailEnd type="none" w="med" len="med"/>
            </a:ln>
          </p:spPr>
        </p:cxnSp>
        <p:cxnSp>
          <p:nvCxnSpPr>
            <p:cNvPr id="256" name="Google Shape;256;p33"/>
            <p:cNvCxnSpPr/>
            <p:nvPr/>
          </p:nvCxnSpPr>
          <p:spPr>
            <a:xfrm>
              <a:off x="2684450" y="1547100"/>
              <a:ext cx="3732900" cy="0"/>
            </a:xfrm>
            <a:prstGeom prst="straightConnector1">
              <a:avLst/>
            </a:prstGeom>
            <a:noFill/>
            <a:ln w="9525" cap="flat" cmpd="sng">
              <a:solidFill>
                <a:schemeClr val="dk1"/>
              </a:solidFill>
              <a:prstDash val="solid"/>
              <a:round/>
              <a:headEnd type="none" w="med" len="med"/>
              <a:tailEnd type="none" w="med" len="med"/>
            </a:ln>
          </p:spPr>
        </p:cxnSp>
      </p:grpSp>
    </p:spTree>
    <p:extLst>
      <p:ext uri="{BB962C8B-B14F-4D97-AF65-F5344CB8AC3E}">
        <p14:creationId xmlns:p14="http://schemas.microsoft.com/office/powerpoint/2010/main" val="327989773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257"/>
        <p:cNvGrpSpPr/>
        <p:nvPr/>
      </p:nvGrpSpPr>
      <p:grpSpPr>
        <a:xfrm>
          <a:off x="0" y="0"/>
          <a:ext cx="0" cy="0"/>
          <a:chOff x="0" y="0"/>
          <a:chExt cx="0" cy="0"/>
        </a:xfrm>
      </p:grpSpPr>
      <p:sp>
        <p:nvSpPr>
          <p:cNvPr id="258" name="Google Shape;258;p34"/>
          <p:cNvSpPr>
            <a:spLocks noGrp="1"/>
          </p:cNvSpPr>
          <p:nvPr>
            <p:ph type="pic" idx="2"/>
          </p:nvPr>
        </p:nvSpPr>
        <p:spPr>
          <a:xfrm>
            <a:off x="0" y="-19833"/>
            <a:ext cx="12192000" cy="6878000"/>
          </a:xfrm>
          <a:prstGeom prst="rect">
            <a:avLst/>
          </a:prstGeom>
          <a:noFill/>
          <a:ln>
            <a:noFill/>
          </a:ln>
        </p:spPr>
      </p:sp>
      <p:sp>
        <p:nvSpPr>
          <p:cNvPr id="259" name="Google Shape;259;p34"/>
          <p:cNvSpPr txBox="1">
            <a:spLocks noGrp="1"/>
          </p:cNvSpPr>
          <p:nvPr>
            <p:ph type="title"/>
          </p:nvPr>
        </p:nvSpPr>
        <p:spPr>
          <a:xfrm>
            <a:off x="950967" y="5115833"/>
            <a:ext cx="4765600" cy="1000400"/>
          </a:xfrm>
          <a:prstGeom prst="rect">
            <a:avLst/>
          </a:prstGeom>
          <a:solidFill>
            <a:schemeClr val="lt1"/>
          </a:solidFill>
        </p:spPr>
        <p:txBody>
          <a:bodyPr spcFirstLastPara="1" wrap="square" lIns="91425" tIns="91425" rIns="91425" bIns="91425" anchor="t" anchorCtr="0">
            <a:noAutofit/>
          </a:bodyPr>
          <a:lstStyle>
            <a:lvl1pPr lvl="0" rtl="0">
              <a:spcBef>
                <a:spcPts val="0"/>
              </a:spcBef>
              <a:spcAft>
                <a:spcPts val="0"/>
              </a:spcAft>
              <a:buSzPts val="2800"/>
              <a:buNone/>
              <a:defRPr sz="2400" b="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Tree>
    <p:extLst>
      <p:ext uri="{BB962C8B-B14F-4D97-AF65-F5344CB8AC3E}">
        <p14:creationId xmlns:p14="http://schemas.microsoft.com/office/powerpoint/2010/main" val="115260941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260"/>
        <p:cNvGrpSpPr/>
        <p:nvPr/>
      </p:nvGrpSpPr>
      <p:grpSpPr>
        <a:xfrm>
          <a:off x="0" y="0"/>
          <a:ext cx="0" cy="0"/>
          <a:chOff x="0" y="0"/>
          <a:chExt cx="0" cy="0"/>
        </a:xfrm>
      </p:grpSpPr>
      <p:sp>
        <p:nvSpPr>
          <p:cNvPr id="261" name="Google Shape;261;p35"/>
          <p:cNvSpPr txBox="1">
            <a:spLocks noGrp="1"/>
          </p:cNvSpPr>
          <p:nvPr>
            <p:ph type="title" hasCustomPrompt="1"/>
          </p:nvPr>
        </p:nvSpPr>
        <p:spPr>
          <a:xfrm>
            <a:off x="4122300" y="1883651"/>
            <a:ext cx="7118800" cy="1452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9600"/>
              <a:buNone/>
              <a:defRPr sz="8000">
                <a:solidFill>
                  <a:schemeClr val="dk2"/>
                </a:solidFill>
              </a:defRPr>
            </a:lvl1pPr>
            <a:lvl2pPr lvl="1" algn="ctr" rtl="0">
              <a:spcBef>
                <a:spcPts val="0"/>
              </a:spcBef>
              <a:spcAft>
                <a:spcPts val="0"/>
              </a:spcAft>
              <a:buSzPts val="9600"/>
              <a:buNone/>
              <a:defRPr sz="12800"/>
            </a:lvl2pPr>
            <a:lvl3pPr lvl="2" algn="ctr" rtl="0">
              <a:spcBef>
                <a:spcPts val="0"/>
              </a:spcBef>
              <a:spcAft>
                <a:spcPts val="0"/>
              </a:spcAft>
              <a:buSzPts val="9600"/>
              <a:buNone/>
              <a:defRPr sz="12800"/>
            </a:lvl3pPr>
            <a:lvl4pPr lvl="3" algn="ctr" rtl="0">
              <a:spcBef>
                <a:spcPts val="0"/>
              </a:spcBef>
              <a:spcAft>
                <a:spcPts val="0"/>
              </a:spcAft>
              <a:buSzPts val="9600"/>
              <a:buNone/>
              <a:defRPr sz="12800"/>
            </a:lvl4pPr>
            <a:lvl5pPr lvl="4" algn="ctr" rtl="0">
              <a:spcBef>
                <a:spcPts val="0"/>
              </a:spcBef>
              <a:spcAft>
                <a:spcPts val="0"/>
              </a:spcAft>
              <a:buSzPts val="9600"/>
              <a:buNone/>
              <a:defRPr sz="12800"/>
            </a:lvl5pPr>
            <a:lvl6pPr lvl="5" algn="ctr" rtl="0">
              <a:spcBef>
                <a:spcPts val="0"/>
              </a:spcBef>
              <a:spcAft>
                <a:spcPts val="0"/>
              </a:spcAft>
              <a:buSzPts val="9600"/>
              <a:buNone/>
              <a:defRPr sz="12800"/>
            </a:lvl6pPr>
            <a:lvl7pPr lvl="6" algn="ctr" rtl="0">
              <a:spcBef>
                <a:spcPts val="0"/>
              </a:spcBef>
              <a:spcAft>
                <a:spcPts val="0"/>
              </a:spcAft>
              <a:buSzPts val="9600"/>
              <a:buNone/>
              <a:defRPr sz="12800"/>
            </a:lvl7pPr>
            <a:lvl8pPr lvl="7" algn="ctr" rtl="0">
              <a:spcBef>
                <a:spcPts val="0"/>
              </a:spcBef>
              <a:spcAft>
                <a:spcPts val="0"/>
              </a:spcAft>
              <a:buSzPts val="9600"/>
              <a:buNone/>
              <a:defRPr sz="12800"/>
            </a:lvl8pPr>
            <a:lvl9pPr lvl="8" algn="ctr" rtl="0">
              <a:spcBef>
                <a:spcPts val="0"/>
              </a:spcBef>
              <a:spcAft>
                <a:spcPts val="0"/>
              </a:spcAft>
              <a:buSzPts val="9600"/>
              <a:buNone/>
              <a:defRPr sz="12800"/>
            </a:lvl9pPr>
          </a:lstStyle>
          <a:p>
            <a:r>
              <a:t>xx%</a:t>
            </a:r>
          </a:p>
        </p:txBody>
      </p:sp>
      <p:sp>
        <p:nvSpPr>
          <p:cNvPr id="262" name="Google Shape;262;p35"/>
          <p:cNvSpPr txBox="1">
            <a:spLocks noGrp="1"/>
          </p:cNvSpPr>
          <p:nvPr>
            <p:ph type="subTitle" idx="1"/>
          </p:nvPr>
        </p:nvSpPr>
        <p:spPr>
          <a:xfrm>
            <a:off x="4122300" y="4311551"/>
            <a:ext cx="7118800" cy="662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2133"/>
            </a:lvl1pPr>
            <a:lvl2pPr lvl="1" algn="ctr" rtl="0">
              <a:lnSpc>
                <a:spcPct val="100000"/>
              </a:lnSpc>
              <a:spcBef>
                <a:spcPts val="0"/>
              </a:spcBef>
              <a:spcAft>
                <a:spcPts val="0"/>
              </a:spcAft>
              <a:buSzPts val="1600"/>
              <a:buNone/>
              <a:defRPr sz="2133"/>
            </a:lvl2pPr>
            <a:lvl3pPr lvl="2" algn="ctr" rtl="0">
              <a:lnSpc>
                <a:spcPct val="100000"/>
              </a:lnSpc>
              <a:spcBef>
                <a:spcPts val="2133"/>
              </a:spcBef>
              <a:spcAft>
                <a:spcPts val="0"/>
              </a:spcAft>
              <a:buSzPts val="1600"/>
              <a:buNone/>
              <a:defRPr sz="2133"/>
            </a:lvl3pPr>
            <a:lvl4pPr lvl="3" algn="ctr" rtl="0">
              <a:lnSpc>
                <a:spcPct val="100000"/>
              </a:lnSpc>
              <a:spcBef>
                <a:spcPts val="2133"/>
              </a:spcBef>
              <a:spcAft>
                <a:spcPts val="0"/>
              </a:spcAft>
              <a:buSzPts val="1600"/>
              <a:buNone/>
              <a:defRPr sz="2133"/>
            </a:lvl4pPr>
            <a:lvl5pPr lvl="4" algn="ctr" rtl="0">
              <a:lnSpc>
                <a:spcPct val="100000"/>
              </a:lnSpc>
              <a:spcBef>
                <a:spcPts val="2133"/>
              </a:spcBef>
              <a:spcAft>
                <a:spcPts val="0"/>
              </a:spcAft>
              <a:buSzPts val="1600"/>
              <a:buNone/>
              <a:defRPr sz="2133"/>
            </a:lvl5pPr>
            <a:lvl6pPr lvl="5" algn="ctr" rtl="0">
              <a:lnSpc>
                <a:spcPct val="100000"/>
              </a:lnSpc>
              <a:spcBef>
                <a:spcPts val="2133"/>
              </a:spcBef>
              <a:spcAft>
                <a:spcPts val="0"/>
              </a:spcAft>
              <a:buSzPts val="1600"/>
              <a:buNone/>
              <a:defRPr sz="2133"/>
            </a:lvl6pPr>
            <a:lvl7pPr lvl="6" algn="ctr" rtl="0">
              <a:lnSpc>
                <a:spcPct val="100000"/>
              </a:lnSpc>
              <a:spcBef>
                <a:spcPts val="2133"/>
              </a:spcBef>
              <a:spcAft>
                <a:spcPts val="0"/>
              </a:spcAft>
              <a:buSzPts val="1600"/>
              <a:buNone/>
              <a:defRPr sz="2133"/>
            </a:lvl7pPr>
            <a:lvl8pPr lvl="7" algn="ctr" rtl="0">
              <a:lnSpc>
                <a:spcPct val="100000"/>
              </a:lnSpc>
              <a:spcBef>
                <a:spcPts val="2133"/>
              </a:spcBef>
              <a:spcAft>
                <a:spcPts val="0"/>
              </a:spcAft>
              <a:buSzPts val="1600"/>
              <a:buNone/>
              <a:defRPr sz="2133"/>
            </a:lvl8pPr>
            <a:lvl9pPr lvl="8" algn="ctr" rtl="0">
              <a:lnSpc>
                <a:spcPct val="100000"/>
              </a:lnSpc>
              <a:spcBef>
                <a:spcPts val="2133"/>
              </a:spcBef>
              <a:spcAft>
                <a:spcPts val="2133"/>
              </a:spcAft>
              <a:buSzPts val="1600"/>
              <a:buNone/>
              <a:defRPr sz="2133"/>
            </a:lvl9pPr>
          </a:lstStyle>
          <a:p>
            <a:endParaRPr/>
          </a:p>
        </p:txBody>
      </p:sp>
      <p:sp>
        <p:nvSpPr>
          <p:cNvPr id="263" name="Google Shape;263;p35"/>
          <p:cNvSpPr/>
          <p:nvPr/>
        </p:nvSpPr>
        <p:spPr>
          <a:xfrm>
            <a:off x="0" y="0"/>
            <a:ext cx="3547600" cy="6858000"/>
          </a:xfrm>
          <a:prstGeom prst="rect">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cxnSp>
        <p:nvCxnSpPr>
          <p:cNvPr id="264" name="Google Shape;264;p35"/>
          <p:cNvCxnSpPr/>
          <p:nvPr/>
        </p:nvCxnSpPr>
        <p:spPr>
          <a:xfrm>
            <a:off x="11760700" y="-47600"/>
            <a:ext cx="0" cy="6953200"/>
          </a:xfrm>
          <a:prstGeom prst="straightConnector1">
            <a:avLst/>
          </a:prstGeom>
          <a:noFill/>
          <a:ln w="9525" cap="flat" cmpd="sng">
            <a:solidFill>
              <a:schemeClr val="lt2"/>
            </a:solidFill>
            <a:prstDash val="solid"/>
            <a:round/>
            <a:headEnd type="none" w="med" len="med"/>
            <a:tailEnd type="none" w="med" len="med"/>
          </a:ln>
        </p:spPr>
      </p:cxnSp>
    </p:spTree>
    <p:extLst>
      <p:ext uri="{BB962C8B-B14F-4D97-AF65-F5344CB8AC3E}">
        <p14:creationId xmlns:p14="http://schemas.microsoft.com/office/powerpoint/2010/main" val="235836144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265"/>
        <p:cNvGrpSpPr/>
        <p:nvPr/>
      </p:nvGrpSpPr>
      <p:grpSpPr>
        <a:xfrm>
          <a:off x="0" y="0"/>
          <a:ext cx="0" cy="0"/>
          <a:chOff x="0" y="0"/>
          <a:chExt cx="0" cy="0"/>
        </a:xfrm>
      </p:grpSpPr>
    </p:spTree>
    <p:extLst>
      <p:ext uri="{BB962C8B-B14F-4D97-AF65-F5344CB8AC3E}">
        <p14:creationId xmlns:p14="http://schemas.microsoft.com/office/powerpoint/2010/main" val="37596644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266"/>
        <p:cNvGrpSpPr/>
        <p:nvPr/>
      </p:nvGrpSpPr>
      <p:grpSpPr>
        <a:xfrm>
          <a:off x="0" y="0"/>
          <a:ext cx="0" cy="0"/>
          <a:chOff x="0" y="0"/>
          <a:chExt cx="0" cy="0"/>
        </a:xfrm>
      </p:grpSpPr>
      <p:sp>
        <p:nvSpPr>
          <p:cNvPr id="267" name="Google Shape;267;p37"/>
          <p:cNvSpPr/>
          <p:nvPr/>
        </p:nvSpPr>
        <p:spPr>
          <a:xfrm>
            <a:off x="0" y="0"/>
            <a:ext cx="537200" cy="6858000"/>
          </a:xfrm>
          <a:prstGeom prst="rect">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cxnSp>
        <p:nvCxnSpPr>
          <p:cNvPr id="268" name="Google Shape;268;p37"/>
          <p:cNvCxnSpPr/>
          <p:nvPr/>
        </p:nvCxnSpPr>
        <p:spPr>
          <a:xfrm>
            <a:off x="11241033" y="-47600"/>
            <a:ext cx="0" cy="6953200"/>
          </a:xfrm>
          <a:prstGeom prst="straightConnector1">
            <a:avLst/>
          </a:prstGeom>
          <a:noFill/>
          <a:ln w="9525" cap="flat" cmpd="sng">
            <a:solidFill>
              <a:schemeClr val="lt2"/>
            </a:solidFill>
            <a:prstDash val="solid"/>
            <a:round/>
            <a:headEnd type="none" w="med" len="med"/>
            <a:tailEnd type="none" w="med" len="med"/>
          </a:ln>
        </p:spPr>
      </p:cxnSp>
      <p:sp>
        <p:nvSpPr>
          <p:cNvPr id="269" name="Google Shape;269;p37"/>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70" name="Google Shape;270;p37"/>
          <p:cNvSpPr txBox="1">
            <a:spLocks noGrp="1"/>
          </p:cNvSpPr>
          <p:nvPr>
            <p:ph type="title" idx="2" hasCustomPrompt="1"/>
          </p:nvPr>
        </p:nvSpPr>
        <p:spPr>
          <a:xfrm>
            <a:off x="960000" y="2106600"/>
            <a:ext cx="1020000" cy="5968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4000">
                <a:solidFill>
                  <a:schemeClr val="dk2"/>
                </a:solidFill>
              </a:defRPr>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271" name="Google Shape;271;p37"/>
          <p:cNvSpPr txBox="1">
            <a:spLocks noGrp="1"/>
          </p:cNvSpPr>
          <p:nvPr>
            <p:ph type="title" idx="3" hasCustomPrompt="1"/>
          </p:nvPr>
        </p:nvSpPr>
        <p:spPr>
          <a:xfrm>
            <a:off x="960000" y="3885717"/>
            <a:ext cx="1020000" cy="5968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4000">
                <a:solidFill>
                  <a:schemeClr val="dk2"/>
                </a:solidFill>
              </a:defRPr>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272" name="Google Shape;272;p37"/>
          <p:cNvSpPr txBox="1">
            <a:spLocks noGrp="1"/>
          </p:cNvSpPr>
          <p:nvPr>
            <p:ph type="title" idx="4" hasCustomPrompt="1"/>
          </p:nvPr>
        </p:nvSpPr>
        <p:spPr>
          <a:xfrm>
            <a:off x="4495696" y="2106600"/>
            <a:ext cx="1020000" cy="5968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4000">
                <a:solidFill>
                  <a:schemeClr val="dk2"/>
                </a:solidFill>
              </a:defRPr>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273" name="Google Shape;273;p37"/>
          <p:cNvSpPr txBox="1">
            <a:spLocks noGrp="1"/>
          </p:cNvSpPr>
          <p:nvPr>
            <p:ph type="title" idx="5" hasCustomPrompt="1"/>
          </p:nvPr>
        </p:nvSpPr>
        <p:spPr>
          <a:xfrm>
            <a:off x="4495696" y="3885717"/>
            <a:ext cx="1020000" cy="5968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4000">
                <a:solidFill>
                  <a:schemeClr val="dk2"/>
                </a:solidFill>
              </a:defRPr>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274" name="Google Shape;274;p37"/>
          <p:cNvSpPr txBox="1">
            <a:spLocks noGrp="1"/>
          </p:cNvSpPr>
          <p:nvPr>
            <p:ph type="title" idx="6" hasCustomPrompt="1"/>
          </p:nvPr>
        </p:nvSpPr>
        <p:spPr>
          <a:xfrm>
            <a:off x="8031392" y="2106600"/>
            <a:ext cx="1020000" cy="5968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4000">
                <a:solidFill>
                  <a:schemeClr val="dk2"/>
                </a:solidFill>
              </a:defRPr>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275" name="Google Shape;275;p37"/>
          <p:cNvSpPr txBox="1">
            <a:spLocks noGrp="1"/>
          </p:cNvSpPr>
          <p:nvPr>
            <p:ph type="title" idx="7" hasCustomPrompt="1"/>
          </p:nvPr>
        </p:nvSpPr>
        <p:spPr>
          <a:xfrm>
            <a:off x="8031392" y="3885717"/>
            <a:ext cx="1020000" cy="5968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4000">
                <a:solidFill>
                  <a:schemeClr val="dk2"/>
                </a:solidFill>
              </a:defRPr>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276" name="Google Shape;276;p37"/>
          <p:cNvSpPr txBox="1">
            <a:spLocks noGrp="1"/>
          </p:cNvSpPr>
          <p:nvPr>
            <p:ph type="subTitle" idx="1"/>
          </p:nvPr>
        </p:nvSpPr>
        <p:spPr>
          <a:xfrm>
            <a:off x="960000" y="2638197"/>
            <a:ext cx="3200800" cy="688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None/>
              <a:defRPr sz="2667">
                <a:solidFill>
                  <a:schemeClr val="dk1"/>
                </a:solidFill>
              </a:defRPr>
            </a:lvl1pPr>
            <a:lvl2pPr lvl="1" rtl="0">
              <a:lnSpc>
                <a:spcPct val="100000"/>
              </a:lnSpc>
              <a:spcBef>
                <a:spcPts val="0"/>
              </a:spcBef>
              <a:spcAft>
                <a:spcPts val="0"/>
              </a:spcAft>
              <a:buSzPts val="2400"/>
              <a:buNone/>
              <a:defRPr sz="3200"/>
            </a:lvl2pPr>
            <a:lvl3pPr lvl="2" rtl="0">
              <a:lnSpc>
                <a:spcPct val="100000"/>
              </a:lnSpc>
              <a:spcBef>
                <a:spcPts val="0"/>
              </a:spcBef>
              <a:spcAft>
                <a:spcPts val="0"/>
              </a:spcAft>
              <a:buSzPts val="2400"/>
              <a:buNone/>
              <a:defRPr sz="3200"/>
            </a:lvl3pPr>
            <a:lvl4pPr lvl="3" rtl="0">
              <a:lnSpc>
                <a:spcPct val="100000"/>
              </a:lnSpc>
              <a:spcBef>
                <a:spcPts val="0"/>
              </a:spcBef>
              <a:spcAft>
                <a:spcPts val="0"/>
              </a:spcAft>
              <a:buSzPts val="2400"/>
              <a:buNone/>
              <a:defRPr sz="3200"/>
            </a:lvl4pPr>
            <a:lvl5pPr lvl="4" rtl="0">
              <a:lnSpc>
                <a:spcPct val="100000"/>
              </a:lnSpc>
              <a:spcBef>
                <a:spcPts val="0"/>
              </a:spcBef>
              <a:spcAft>
                <a:spcPts val="0"/>
              </a:spcAft>
              <a:buSzPts val="2400"/>
              <a:buNone/>
              <a:defRPr sz="3200"/>
            </a:lvl5pPr>
            <a:lvl6pPr lvl="5" rtl="0">
              <a:lnSpc>
                <a:spcPct val="100000"/>
              </a:lnSpc>
              <a:spcBef>
                <a:spcPts val="0"/>
              </a:spcBef>
              <a:spcAft>
                <a:spcPts val="0"/>
              </a:spcAft>
              <a:buSzPts val="2400"/>
              <a:buNone/>
              <a:defRPr sz="3200"/>
            </a:lvl6pPr>
            <a:lvl7pPr lvl="6" rtl="0">
              <a:lnSpc>
                <a:spcPct val="100000"/>
              </a:lnSpc>
              <a:spcBef>
                <a:spcPts val="0"/>
              </a:spcBef>
              <a:spcAft>
                <a:spcPts val="0"/>
              </a:spcAft>
              <a:buSzPts val="2400"/>
              <a:buNone/>
              <a:defRPr sz="3200"/>
            </a:lvl7pPr>
            <a:lvl8pPr lvl="7" rtl="0">
              <a:lnSpc>
                <a:spcPct val="100000"/>
              </a:lnSpc>
              <a:spcBef>
                <a:spcPts val="0"/>
              </a:spcBef>
              <a:spcAft>
                <a:spcPts val="0"/>
              </a:spcAft>
              <a:buSzPts val="2400"/>
              <a:buNone/>
              <a:defRPr sz="3200"/>
            </a:lvl8pPr>
            <a:lvl9pPr lvl="8" rtl="0">
              <a:lnSpc>
                <a:spcPct val="100000"/>
              </a:lnSpc>
              <a:spcBef>
                <a:spcPts val="0"/>
              </a:spcBef>
              <a:spcAft>
                <a:spcPts val="0"/>
              </a:spcAft>
              <a:buSzPts val="2400"/>
              <a:buNone/>
              <a:defRPr sz="3200"/>
            </a:lvl9pPr>
          </a:lstStyle>
          <a:p>
            <a:endParaRPr/>
          </a:p>
        </p:txBody>
      </p:sp>
      <p:sp>
        <p:nvSpPr>
          <p:cNvPr id="277" name="Google Shape;277;p37"/>
          <p:cNvSpPr txBox="1">
            <a:spLocks noGrp="1"/>
          </p:cNvSpPr>
          <p:nvPr>
            <p:ph type="subTitle" idx="8"/>
          </p:nvPr>
        </p:nvSpPr>
        <p:spPr>
          <a:xfrm>
            <a:off x="4495699" y="2638197"/>
            <a:ext cx="3200800" cy="688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None/>
              <a:defRPr sz="2667">
                <a:solidFill>
                  <a:schemeClr val="dk1"/>
                </a:solidFill>
              </a:defRPr>
            </a:lvl1pPr>
            <a:lvl2pPr lvl="1" rtl="0">
              <a:lnSpc>
                <a:spcPct val="100000"/>
              </a:lnSpc>
              <a:spcBef>
                <a:spcPts val="0"/>
              </a:spcBef>
              <a:spcAft>
                <a:spcPts val="0"/>
              </a:spcAft>
              <a:buSzPts val="2400"/>
              <a:buNone/>
              <a:defRPr sz="3200"/>
            </a:lvl2pPr>
            <a:lvl3pPr lvl="2" rtl="0">
              <a:lnSpc>
                <a:spcPct val="100000"/>
              </a:lnSpc>
              <a:spcBef>
                <a:spcPts val="0"/>
              </a:spcBef>
              <a:spcAft>
                <a:spcPts val="0"/>
              </a:spcAft>
              <a:buSzPts val="2400"/>
              <a:buNone/>
              <a:defRPr sz="3200"/>
            </a:lvl3pPr>
            <a:lvl4pPr lvl="3" rtl="0">
              <a:lnSpc>
                <a:spcPct val="100000"/>
              </a:lnSpc>
              <a:spcBef>
                <a:spcPts val="0"/>
              </a:spcBef>
              <a:spcAft>
                <a:spcPts val="0"/>
              </a:spcAft>
              <a:buSzPts val="2400"/>
              <a:buNone/>
              <a:defRPr sz="3200"/>
            </a:lvl4pPr>
            <a:lvl5pPr lvl="4" rtl="0">
              <a:lnSpc>
                <a:spcPct val="100000"/>
              </a:lnSpc>
              <a:spcBef>
                <a:spcPts val="0"/>
              </a:spcBef>
              <a:spcAft>
                <a:spcPts val="0"/>
              </a:spcAft>
              <a:buSzPts val="2400"/>
              <a:buNone/>
              <a:defRPr sz="3200"/>
            </a:lvl5pPr>
            <a:lvl6pPr lvl="5" rtl="0">
              <a:lnSpc>
                <a:spcPct val="100000"/>
              </a:lnSpc>
              <a:spcBef>
                <a:spcPts val="0"/>
              </a:spcBef>
              <a:spcAft>
                <a:spcPts val="0"/>
              </a:spcAft>
              <a:buSzPts val="2400"/>
              <a:buNone/>
              <a:defRPr sz="3200"/>
            </a:lvl6pPr>
            <a:lvl7pPr lvl="6" rtl="0">
              <a:lnSpc>
                <a:spcPct val="100000"/>
              </a:lnSpc>
              <a:spcBef>
                <a:spcPts val="0"/>
              </a:spcBef>
              <a:spcAft>
                <a:spcPts val="0"/>
              </a:spcAft>
              <a:buSzPts val="2400"/>
              <a:buNone/>
              <a:defRPr sz="3200"/>
            </a:lvl7pPr>
            <a:lvl8pPr lvl="7" rtl="0">
              <a:lnSpc>
                <a:spcPct val="100000"/>
              </a:lnSpc>
              <a:spcBef>
                <a:spcPts val="0"/>
              </a:spcBef>
              <a:spcAft>
                <a:spcPts val="0"/>
              </a:spcAft>
              <a:buSzPts val="2400"/>
              <a:buNone/>
              <a:defRPr sz="3200"/>
            </a:lvl8pPr>
            <a:lvl9pPr lvl="8" rtl="0">
              <a:lnSpc>
                <a:spcPct val="100000"/>
              </a:lnSpc>
              <a:spcBef>
                <a:spcPts val="0"/>
              </a:spcBef>
              <a:spcAft>
                <a:spcPts val="0"/>
              </a:spcAft>
              <a:buSzPts val="2400"/>
              <a:buNone/>
              <a:defRPr sz="3200"/>
            </a:lvl9pPr>
          </a:lstStyle>
          <a:p>
            <a:endParaRPr/>
          </a:p>
        </p:txBody>
      </p:sp>
      <p:sp>
        <p:nvSpPr>
          <p:cNvPr id="278" name="Google Shape;278;p37"/>
          <p:cNvSpPr txBox="1">
            <a:spLocks noGrp="1"/>
          </p:cNvSpPr>
          <p:nvPr>
            <p:ph type="subTitle" idx="9"/>
          </p:nvPr>
        </p:nvSpPr>
        <p:spPr>
          <a:xfrm>
            <a:off x="8031397" y="2638197"/>
            <a:ext cx="3200800" cy="688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None/>
              <a:defRPr sz="2667">
                <a:solidFill>
                  <a:schemeClr val="dk1"/>
                </a:solidFill>
              </a:defRPr>
            </a:lvl1pPr>
            <a:lvl2pPr lvl="1" rtl="0">
              <a:lnSpc>
                <a:spcPct val="100000"/>
              </a:lnSpc>
              <a:spcBef>
                <a:spcPts val="0"/>
              </a:spcBef>
              <a:spcAft>
                <a:spcPts val="0"/>
              </a:spcAft>
              <a:buSzPts val="2400"/>
              <a:buNone/>
              <a:defRPr sz="3200"/>
            </a:lvl2pPr>
            <a:lvl3pPr lvl="2" rtl="0">
              <a:lnSpc>
                <a:spcPct val="100000"/>
              </a:lnSpc>
              <a:spcBef>
                <a:spcPts val="0"/>
              </a:spcBef>
              <a:spcAft>
                <a:spcPts val="0"/>
              </a:spcAft>
              <a:buSzPts val="2400"/>
              <a:buNone/>
              <a:defRPr sz="3200"/>
            </a:lvl3pPr>
            <a:lvl4pPr lvl="3" rtl="0">
              <a:lnSpc>
                <a:spcPct val="100000"/>
              </a:lnSpc>
              <a:spcBef>
                <a:spcPts val="0"/>
              </a:spcBef>
              <a:spcAft>
                <a:spcPts val="0"/>
              </a:spcAft>
              <a:buSzPts val="2400"/>
              <a:buNone/>
              <a:defRPr sz="3200"/>
            </a:lvl4pPr>
            <a:lvl5pPr lvl="4" rtl="0">
              <a:lnSpc>
                <a:spcPct val="100000"/>
              </a:lnSpc>
              <a:spcBef>
                <a:spcPts val="0"/>
              </a:spcBef>
              <a:spcAft>
                <a:spcPts val="0"/>
              </a:spcAft>
              <a:buSzPts val="2400"/>
              <a:buNone/>
              <a:defRPr sz="3200"/>
            </a:lvl5pPr>
            <a:lvl6pPr lvl="5" rtl="0">
              <a:lnSpc>
                <a:spcPct val="100000"/>
              </a:lnSpc>
              <a:spcBef>
                <a:spcPts val="0"/>
              </a:spcBef>
              <a:spcAft>
                <a:spcPts val="0"/>
              </a:spcAft>
              <a:buSzPts val="2400"/>
              <a:buNone/>
              <a:defRPr sz="3200"/>
            </a:lvl6pPr>
            <a:lvl7pPr lvl="6" rtl="0">
              <a:lnSpc>
                <a:spcPct val="100000"/>
              </a:lnSpc>
              <a:spcBef>
                <a:spcPts val="0"/>
              </a:spcBef>
              <a:spcAft>
                <a:spcPts val="0"/>
              </a:spcAft>
              <a:buSzPts val="2400"/>
              <a:buNone/>
              <a:defRPr sz="3200"/>
            </a:lvl7pPr>
            <a:lvl8pPr lvl="7" rtl="0">
              <a:lnSpc>
                <a:spcPct val="100000"/>
              </a:lnSpc>
              <a:spcBef>
                <a:spcPts val="0"/>
              </a:spcBef>
              <a:spcAft>
                <a:spcPts val="0"/>
              </a:spcAft>
              <a:buSzPts val="2400"/>
              <a:buNone/>
              <a:defRPr sz="3200"/>
            </a:lvl8pPr>
            <a:lvl9pPr lvl="8" rtl="0">
              <a:lnSpc>
                <a:spcPct val="100000"/>
              </a:lnSpc>
              <a:spcBef>
                <a:spcPts val="0"/>
              </a:spcBef>
              <a:spcAft>
                <a:spcPts val="0"/>
              </a:spcAft>
              <a:buSzPts val="2400"/>
              <a:buNone/>
              <a:defRPr sz="3200"/>
            </a:lvl9pPr>
          </a:lstStyle>
          <a:p>
            <a:endParaRPr/>
          </a:p>
        </p:txBody>
      </p:sp>
      <p:sp>
        <p:nvSpPr>
          <p:cNvPr id="279" name="Google Shape;279;p37"/>
          <p:cNvSpPr txBox="1">
            <a:spLocks noGrp="1"/>
          </p:cNvSpPr>
          <p:nvPr>
            <p:ph type="subTitle" idx="13"/>
          </p:nvPr>
        </p:nvSpPr>
        <p:spPr>
          <a:xfrm>
            <a:off x="960000" y="4417399"/>
            <a:ext cx="3200800" cy="688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None/>
              <a:defRPr sz="2667">
                <a:solidFill>
                  <a:schemeClr val="dk1"/>
                </a:solidFill>
              </a:defRPr>
            </a:lvl1pPr>
            <a:lvl2pPr lvl="1" rtl="0">
              <a:lnSpc>
                <a:spcPct val="100000"/>
              </a:lnSpc>
              <a:spcBef>
                <a:spcPts val="0"/>
              </a:spcBef>
              <a:spcAft>
                <a:spcPts val="0"/>
              </a:spcAft>
              <a:buSzPts val="2400"/>
              <a:buNone/>
              <a:defRPr sz="3200"/>
            </a:lvl2pPr>
            <a:lvl3pPr lvl="2" rtl="0">
              <a:lnSpc>
                <a:spcPct val="100000"/>
              </a:lnSpc>
              <a:spcBef>
                <a:spcPts val="0"/>
              </a:spcBef>
              <a:spcAft>
                <a:spcPts val="0"/>
              </a:spcAft>
              <a:buSzPts val="2400"/>
              <a:buNone/>
              <a:defRPr sz="3200"/>
            </a:lvl3pPr>
            <a:lvl4pPr lvl="3" rtl="0">
              <a:lnSpc>
                <a:spcPct val="100000"/>
              </a:lnSpc>
              <a:spcBef>
                <a:spcPts val="0"/>
              </a:spcBef>
              <a:spcAft>
                <a:spcPts val="0"/>
              </a:spcAft>
              <a:buSzPts val="2400"/>
              <a:buNone/>
              <a:defRPr sz="3200"/>
            </a:lvl4pPr>
            <a:lvl5pPr lvl="4" rtl="0">
              <a:lnSpc>
                <a:spcPct val="100000"/>
              </a:lnSpc>
              <a:spcBef>
                <a:spcPts val="0"/>
              </a:spcBef>
              <a:spcAft>
                <a:spcPts val="0"/>
              </a:spcAft>
              <a:buSzPts val="2400"/>
              <a:buNone/>
              <a:defRPr sz="3200"/>
            </a:lvl5pPr>
            <a:lvl6pPr lvl="5" rtl="0">
              <a:lnSpc>
                <a:spcPct val="100000"/>
              </a:lnSpc>
              <a:spcBef>
                <a:spcPts val="0"/>
              </a:spcBef>
              <a:spcAft>
                <a:spcPts val="0"/>
              </a:spcAft>
              <a:buSzPts val="2400"/>
              <a:buNone/>
              <a:defRPr sz="3200"/>
            </a:lvl6pPr>
            <a:lvl7pPr lvl="6" rtl="0">
              <a:lnSpc>
                <a:spcPct val="100000"/>
              </a:lnSpc>
              <a:spcBef>
                <a:spcPts val="0"/>
              </a:spcBef>
              <a:spcAft>
                <a:spcPts val="0"/>
              </a:spcAft>
              <a:buSzPts val="2400"/>
              <a:buNone/>
              <a:defRPr sz="3200"/>
            </a:lvl7pPr>
            <a:lvl8pPr lvl="7" rtl="0">
              <a:lnSpc>
                <a:spcPct val="100000"/>
              </a:lnSpc>
              <a:spcBef>
                <a:spcPts val="0"/>
              </a:spcBef>
              <a:spcAft>
                <a:spcPts val="0"/>
              </a:spcAft>
              <a:buSzPts val="2400"/>
              <a:buNone/>
              <a:defRPr sz="3200"/>
            </a:lvl8pPr>
            <a:lvl9pPr lvl="8" rtl="0">
              <a:lnSpc>
                <a:spcPct val="100000"/>
              </a:lnSpc>
              <a:spcBef>
                <a:spcPts val="0"/>
              </a:spcBef>
              <a:spcAft>
                <a:spcPts val="0"/>
              </a:spcAft>
              <a:buSzPts val="2400"/>
              <a:buNone/>
              <a:defRPr sz="3200"/>
            </a:lvl9pPr>
          </a:lstStyle>
          <a:p>
            <a:endParaRPr/>
          </a:p>
        </p:txBody>
      </p:sp>
      <p:sp>
        <p:nvSpPr>
          <p:cNvPr id="280" name="Google Shape;280;p37"/>
          <p:cNvSpPr txBox="1">
            <a:spLocks noGrp="1"/>
          </p:cNvSpPr>
          <p:nvPr>
            <p:ph type="subTitle" idx="14"/>
          </p:nvPr>
        </p:nvSpPr>
        <p:spPr>
          <a:xfrm>
            <a:off x="4495699" y="4417399"/>
            <a:ext cx="3200800" cy="688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None/>
              <a:defRPr sz="2667">
                <a:solidFill>
                  <a:schemeClr val="dk1"/>
                </a:solidFill>
              </a:defRPr>
            </a:lvl1pPr>
            <a:lvl2pPr lvl="1" rtl="0">
              <a:lnSpc>
                <a:spcPct val="100000"/>
              </a:lnSpc>
              <a:spcBef>
                <a:spcPts val="0"/>
              </a:spcBef>
              <a:spcAft>
                <a:spcPts val="0"/>
              </a:spcAft>
              <a:buSzPts val="2400"/>
              <a:buNone/>
              <a:defRPr sz="3200"/>
            </a:lvl2pPr>
            <a:lvl3pPr lvl="2" rtl="0">
              <a:lnSpc>
                <a:spcPct val="100000"/>
              </a:lnSpc>
              <a:spcBef>
                <a:spcPts val="0"/>
              </a:spcBef>
              <a:spcAft>
                <a:spcPts val="0"/>
              </a:spcAft>
              <a:buSzPts val="2400"/>
              <a:buNone/>
              <a:defRPr sz="3200"/>
            </a:lvl3pPr>
            <a:lvl4pPr lvl="3" rtl="0">
              <a:lnSpc>
                <a:spcPct val="100000"/>
              </a:lnSpc>
              <a:spcBef>
                <a:spcPts val="0"/>
              </a:spcBef>
              <a:spcAft>
                <a:spcPts val="0"/>
              </a:spcAft>
              <a:buSzPts val="2400"/>
              <a:buNone/>
              <a:defRPr sz="3200"/>
            </a:lvl4pPr>
            <a:lvl5pPr lvl="4" rtl="0">
              <a:lnSpc>
                <a:spcPct val="100000"/>
              </a:lnSpc>
              <a:spcBef>
                <a:spcPts val="0"/>
              </a:spcBef>
              <a:spcAft>
                <a:spcPts val="0"/>
              </a:spcAft>
              <a:buSzPts val="2400"/>
              <a:buNone/>
              <a:defRPr sz="3200"/>
            </a:lvl5pPr>
            <a:lvl6pPr lvl="5" rtl="0">
              <a:lnSpc>
                <a:spcPct val="100000"/>
              </a:lnSpc>
              <a:spcBef>
                <a:spcPts val="0"/>
              </a:spcBef>
              <a:spcAft>
                <a:spcPts val="0"/>
              </a:spcAft>
              <a:buSzPts val="2400"/>
              <a:buNone/>
              <a:defRPr sz="3200"/>
            </a:lvl6pPr>
            <a:lvl7pPr lvl="6" rtl="0">
              <a:lnSpc>
                <a:spcPct val="100000"/>
              </a:lnSpc>
              <a:spcBef>
                <a:spcPts val="0"/>
              </a:spcBef>
              <a:spcAft>
                <a:spcPts val="0"/>
              </a:spcAft>
              <a:buSzPts val="2400"/>
              <a:buNone/>
              <a:defRPr sz="3200"/>
            </a:lvl7pPr>
            <a:lvl8pPr lvl="7" rtl="0">
              <a:lnSpc>
                <a:spcPct val="100000"/>
              </a:lnSpc>
              <a:spcBef>
                <a:spcPts val="0"/>
              </a:spcBef>
              <a:spcAft>
                <a:spcPts val="0"/>
              </a:spcAft>
              <a:buSzPts val="2400"/>
              <a:buNone/>
              <a:defRPr sz="3200"/>
            </a:lvl8pPr>
            <a:lvl9pPr lvl="8" rtl="0">
              <a:lnSpc>
                <a:spcPct val="100000"/>
              </a:lnSpc>
              <a:spcBef>
                <a:spcPts val="0"/>
              </a:spcBef>
              <a:spcAft>
                <a:spcPts val="0"/>
              </a:spcAft>
              <a:buSzPts val="2400"/>
              <a:buNone/>
              <a:defRPr sz="3200"/>
            </a:lvl9pPr>
          </a:lstStyle>
          <a:p>
            <a:endParaRPr/>
          </a:p>
        </p:txBody>
      </p:sp>
      <p:sp>
        <p:nvSpPr>
          <p:cNvPr id="281" name="Google Shape;281;p37"/>
          <p:cNvSpPr txBox="1">
            <a:spLocks noGrp="1"/>
          </p:cNvSpPr>
          <p:nvPr>
            <p:ph type="subTitle" idx="15"/>
          </p:nvPr>
        </p:nvSpPr>
        <p:spPr>
          <a:xfrm>
            <a:off x="8031397" y="4417399"/>
            <a:ext cx="3200800" cy="688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None/>
              <a:defRPr sz="2667">
                <a:solidFill>
                  <a:schemeClr val="dk1"/>
                </a:solidFill>
              </a:defRPr>
            </a:lvl1pPr>
            <a:lvl2pPr lvl="1" rtl="0">
              <a:lnSpc>
                <a:spcPct val="100000"/>
              </a:lnSpc>
              <a:spcBef>
                <a:spcPts val="0"/>
              </a:spcBef>
              <a:spcAft>
                <a:spcPts val="0"/>
              </a:spcAft>
              <a:buSzPts val="2400"/>
              <a:buNone/>
              <a:defRPr sz="3200"/>
            </a:lvl2pPr>
            <a:lvl3pPr lvl="2" rtl="0">
              <a:lnSpc>
                <a:spcPct val="100000"/>
              </a:lnSpc>
              <a:spcBef>
                <a:spcPts val="0"/>
              </a:spcBef>
              <a:spcAft>
                <a:spcPts val="0"/>
              </a:spcAft>
              <a:buSzPts val="2400"/>
              <a:buNone/>
              <a:defRPr sz="3200"/>
            </a:lvl3pPr>
            <a:lvl4pPr lvl="3" rtl="0">
              <a:lnSpc>
                <a:spcPct val="100000"/>
              </a:lnSpc>
              <a:spcBef>
                <a:spcPts val="0"/>
              </a:spcBef>
              <a:spcAft>
                <a:spcPts val="0"/>
              </a:spcAft>
              <a:buSzPts val="2400"/>
              <a:buNone/>
              <a:defRPr sz="3200"/>
            </a:lvl4pPr>
            <a:lvl5pPr lvl="4" rtl="0">
              <a:lnSpc>
                <a:spcPct val="100000"/>
              </a:lnSpc>
              <a:spcBef>
                <a:spcPts val="0"/>
              </a:spcBef>
              <a:spcAft>
                <a:spcPts val="0"/>
              </a:spcAft>
              <a:buSzPts val="2400"/>
              <a:buNone/>
              <a:defRPr sz="3200"/>
            </a:lvl5pPr>
            <a:lvl6pPr lvl="5" rtl="0">
              <a:lnSpc>
                <a:spcPct val="100000"/>
              </a:lnSpc>
              <a:spcBef>
                <a:spcPts val="0"/>
              </a:spcBef>
              <a:spcAft>
                <a:spcPts val="0"/>
              </a:spcAft>
              <a:buSzPts val="2400"/>
              <a:buNone/>
              <a:defRPr sz="3200"/>
            </a:lvl6pPr>
            <a:lvl7pPr lvl="6" rtl="0">
              <a:lnSpc>
                <a:spcPct val="100000"/>
              </a:lnSpc>
              <a:spcBef>
                <a:spcPts val="0"/>
              </a:spcBef>
              <a:spcAft>
                <a:spcPts val="0"/>
              </a:spcAft>
              <a:buSzPts val="2400"/>
              <a:buNone/>
              <a:defRPr sz="3200"/>
            </a:lvl7pPr>
            <a:lvl8pPr lvl="7" rtl="0">
              <a:lnSpc>
                <a:spcPct val="100000"/>
              </a:lnSpc>
              <a:spcBef>
                <a:spcPts val="0"/>
              </a:spcBef>
              <a:spcAft>
                <a:spcPts val="0"/>
              </a:spcAft>
              <a:buSzPts val="2400"/>
              <a:buNone/>
              <a:defRPr sz="3200"/>
            </a:lvl8pPr>
            <a:lvl9pPr lvl="8" rtl="0">
              <a:lnSpc>
                <a:spcPct val="100000"/>
              </a:lnSpc>
              <a:spcBef>
                <a:spcPts val="0"/>
              </a:spcBef>
              <a:spcAft>
                <a:spcPts val="0"/>
              </a:spcAft>
              <a:buSzPts val="2400"/>
              <a:buNone/>
              <a:defRPr sz="3200"/>
            </a:lvl9pPr>
          </a:lstStyle>
          <a:p>
            <a:endParaRPr/>
          </a:p>
        </p:txBody>
      </p:sp>
      <p:grpSp>
        <p:nvGrpSpPr>
          <p:cNvPr id="282" name="Google Shape;282;p37"/>
          <p:cNvGrpSpPr/>
          <p:nvPr/>
        </p:nvGrpSpPr>
        <p:grpSpPr>
          <a:xfrm>
            <a:off x="960000" y="6472400"/>
            <a:ext cx="11382000" cy="0"/>
            <a:chOff x="2220050" y="1547100"/>
            <a:chExt cx="8536500" cy="0"/>
          </a:xfrm>
        </p:grpSpPr>
        <p:cxnSp>
          <p:nvCxnSpPr>
            <p:cNvPr id="283" name="Google Shape;283;p37"/>
            <p:cNvCxnSpPr/>
            <p:nvPr/>
          </p:nvCxnSpPr>
          <p:spPr>
            <a:xfrm>
              <a:off x="2220050" y="1547100"/>
              <a:ext cx="464400" cy="0"/>
            </a:xfrm>
            <a:prstGeom prst="straightConnector1">
              <a:avLst/>
            </a:prstGeom>
            <a:noFill/>
            <a:ln w="114300" cap="flat" cmpd="sng">
              <a:solidFill>
                <a:schemeClr val="dk1"/>
              </a:solidFill>
              <a:prstDash val="solid"/>
              <a:round/>
              <a:headEnd type="none" w="med" len="med"/>
              <a:tailEnd type="none" w="med" len="med"/>
            </a:ln>
          </p:spPr>
        </p:cxnSp>
        <p:cxnSp>
          <p:nvCxnSpPr>
            <p:cNvPr id="284" name="Google Shape;284;p37"/>
            <p:cNvCxnSpPr/>
            <p:nvPr/>
          </p:nvCxnSpPr>
          <p:spPr>
            <a:xfrm>
              <a:off x="2684450" y="1547100"/>
              <a:ext cx="8072100" cy="0"/>
            </a:xfrm>
            <a:prstGeom prst="straightConnector1">
              <a:avLst/>
            </a:prstGeom>
            <a:noFill/>
            <a:ln w="9525" cap="flat" cmpd="sng">
              <a:solidFill>
                <a:schemeClr val="dk1"/>
              </a:solidFill>
              <a:prstDash val="solid"/>
              <a:round/>
              <a:headEnd type="none" w="med" len="med"/>
              <a:tailEnd type="none" w="med" len="med"/>
            </a:ln>
          </p:spPr>
        </p:cxnSp>
      </p:grpSp>
    </p:spTree>
    <p:extLst>
      <p:ext uri="{BB962C8B-B14F-4D97-AF65-F5344CB8AC3E}">
        <p14:creationId xmlns:p14="http://schemas.microsoft.com/office/powerpoint/2010/main" val="145238290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Title only 1">
  <p:cSld name="Title only 1">
    <p:spTree>
      <p:nvGrpSpPr>
        <p:cNvPr id="1" name="Shape 285"/>
        <p:cNvGrpSpPr/>
        <p:nvPr/>
      </p:nvGrpSpPr>
      <p:grpSpPr>
        <a:xfrm>
          <a:off x="0" y="0"/>
          <a:ext cx="0" cy="0"/>
          <a:chOff x="0" y="0"/>
          <a:chExt cx="0" cy="0"/>
        </a:xfrm>
      </p:grpSpPr>
      <p:sp>
        <p:nvSpPr>
          <p:cNvPr id="286" name="Google Shape;286;p38"/>
          <p:cNvSpPr/>
          <p:nvPr/>
        </p:nvSpPr>
        <p:spPr>
          <a:xfrm>
            <a:off x="0" y="0"/>
            <a:ext cx="537200" cy="6858000"/>
          </a:xfrm>
          <a:prstGeom prst="rect">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87" name="Google Shape;287;p38"/>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cxnSp>
        <p:nvCxnSpPr>
          <p:cNvPr id="288" name="Google Shape;288;p38"/>
          <p:cNvCxnSpPr/>
          <p:nvPr/>
        </p:nvCxnSpPr>
        <p:spPr>
          <a:xfrm>
            <a:off x="11711800" y="-47600"/>
            <a:ext cx="0" cy="6953200"/>
          </a:xfrm>
          <a:prstGeom prst="straightConnector1">
            <a:avLst/>
          </a:prstGeom>
          <a:noFill/>
          <a:ln w="9525" cap="flat" cmpd="sng">
            <a:solidFill>
              <a:schemeClr val="lt2"/>
            </a:solidFill>
            <a:prstDash val="solid"/>
            <a:round/>
            <a:headEnd type="none" w="med" len="med"/>
            <a:tailEnd type="none" w="med" len="med"/>
          </a:ln>
        </p:spPr>
      </p:cxnSp>
      <p:grpSp>
        <p:nvGrpSpPr>
          <p:cNvPr id="289" name="Google Shape;289;p38"/>
          <p:cNvGrpSpPr/>
          <p:nvPr/>
        </p:nvGrpSpPr>
        <p:grpSpPr>
          <a:xfrm>
            <a:off x="2001447" y="6472400"/>
            <a:ext cx="10264000" cy="0"/>
            <a:chOff x="2220050" y="1547100"/>
            <a:chExt cx="7698000" cy="0"/>
          </a:xfrm>
        </p:grpSpPr>
        <p:cxnSp>
          <p:nvCxnSpPr>
            <p:cNvPr id="290" name="Google Shape;290;p38"/>
            <p:cNvCxnSpPr/>
            <p:nvPr/>
          </p:nvCxnSpPr>
          <p:spPr>
            <a:xfrm>
              <a:off x="2220050" y="1547100"/>
              <a:ext cx="464400" cy="0"/>
            </a:xfrm>
            <a:prstGeom prst="straightConnector1">
              <a:avLst/>
            </a:prstGeom>
            <a:noFill/>
            <a:ln w="114300" cap="flat" cmpd="sng">
              <a:solidFill>
                <a:schemeClr val="dk1"/>
              </a:solidFill>
              <a:prstDash val="solid"/>
              <a:round/>
              <a:headEnd type="none" w="med" len="med"/>
              <a:tailEnd type="none" w="med" len="med"/>
            </a:ln>
          </p:spPr>
        </p:cxnSp>
        <p:cxnSp>
          <p:nvCxnSpPr>
            <p:cNvPr id="291" name="Google Shape;291;p38"/>
            <p:cNvCxnSpPr/>
            <p:nvPr/>
          </p:nvCxnSpPr>
          <p:spPr>
            <a:xfrm>
              <a:off x="2684450" y="1547100"/>
              <a:ext cx="7233600" cy="0"/>
            </a:xfrm>
            <a:prstGeom prst="straightConnector1">
              <a:avLst/>
            </a:prstGeom>
            <a:noFill/>
            <a:ln w="9525" cap="flat" cmpd="sng">
              <a:solidFill>
                <a:schemeClr val="dk1"/>
              </a:solidFill>
              <a:prstDash val="solid"/>
              <a:round/>
              <a:headEnd type="none" w="med" len="med"/>
              <a:tailEnd type="none" w="med" len="med"/>
            </a:ln>
          </p:spPr>
        </p:cxnSp>
      </p:grpSp>
    </p:spTree>
    <p:extLst>
      <p:ext uri="{BB962C8B-B14F-4D97-AF65-F5344CB8AC3E}">
        <p14:creationId xmlns:p14="http://schemas.microsoft.com/office/powerpoint/2010/main" val="37497649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itle and text">
  <p:cSld name="Title and text">
    <p:spTree>
      <p:nvGrpSpPr>
        <p:cNvPr id="1" name="Shape 292"/>
        <p:cNvGrpSpPr/>
        <p:nvPr/>
      </p:nvGrpSpPr>
      <p:grpSpPr>
        <a:xfrm>
          <a:off x="0" y="0"/>
          <a:ext cx="0" cy="0"/>
          <a:chOff x="0" y="0"/>
          <a:chExt cx="0" cy="0"/>
        </a:xfrm>
      </p:grpSpPr>
      <p:sp>
        <p:nvSpPr>
          <p:cNvPr id="293" name="Google Shape;293;p39"/>
          <p:cNvSpPr>
            <a:spLocks noGrp="1"/>
          </p:cNvSpPr>
          <p:nvPr>
            <p:ph type="pic" idx="2"/>
          </p:nvPr>
        </p:nvSpPr>
        <p:spPr>
          <a:xfrm>
            <a:off x="1836700" y="0"/>
            <a:ext cx="5070000" cy="4045200"/>
          </a:xfrm>
          <a:prstGeom prst="rect">
            <a:avLst/>
          </a:prstGeom>
          <a:noFill/>
          <a:ln>
            <a:noFill/>
          </a:ln>
        </p:spPr>
      </p:sp>
      <p:sp>
        <p:nvSpPr>
          <p:cNvPr id="294" name="Google Shape;294;p39"/>
          <p:cNvSpPr>
            <a:spLocks noGrp="1"/>
          </p:cNvSpPr>
          <p:nvPr>
            <p:ph type="pic" idx="3"/>
          </p:nvPr>
        </p:nvSpPr>
        <p:spPr>
          <a:xfrm>
            <a:off x="7355767" y="-31767"/>
            <a:ext cx="4858400" cy="6889600"/>
          </a:xfrm>
          <a:prstGeom prst="rect">
            <a:avLst/>
          </a:prstGeom>
          <a:noFill/>
          <a:ln>
            <a:noFill/>
          </a:ln>
        </p:spPr>
      </p:sp>
      <p:sp>
        <p:nvSpPr>
          <p:cNvPr id="295" name="Google Shape;295;p39"/>
          <p:cNvSpPr/>
          <p:nvPr/>
        </p:nvSpPr>
        <p:spPr>
          <a:xfrm>
            <a:off x="0" y="0"/>
            <a:ext cx="1387600" cy="6858000"/>
          </a:xfrm>
          <a:prstGeom prst="rect">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cxnSp>
        <p:nvCxnSpPr>
          <p:cNvPr id="296" name="Google Shape;296;p39"/>
          <p:cNvCxnSpPr/>
          <p:nvPr/>
        </p:nvCxnSpPr>
        <p:spPr>
          <a:xfrm>
            <a:off x="11740700" y="-47600"/>
            <a:ext cx="0" cy="6953200"/>
          </a:xfrm>
          <a:prstGeom prst="straightConnector1">
            <a:avLst/>
          </a:prstGeom>
          <a:noFill/>
          <a:ln w="9525" cap="flat" cmpd="sng">
            <a:solidFill>
              <a:schemeClr val="lt2"/>
            </a:solidFill>
            <a:prstDash val="solid"/>
            <a:round/>
            <a:headEnd type="none" w="med" len="med"/>
            <a:tailEnd type="none" w="med" len="med"/>
          </a:ln>
        </p:spPr>
      </p:cxnSp>
      <p:sp>
        <p:nvSpPr>
          <p:cNvPr id="297" name="Google Shape;297;p39"/>
          <p:cNvSpPr txBox="1">
            <a:spLocks noGrp="1"/>
          </p:cNvSpPr>
          <p:nvPr>
            <p:ph type="title"/>
          </p:nvPr>
        </p:nvSpPr>
        <p:spPr>
          <a:xfrm>
            <a:off x="1836684" y="4144467"/>
            <a:ext cx="5070000" cy="838400"/>
          </a:xfrm>
          <a:prstGeom prst="rect">
            <a:avLst/>
          </a:prstGeom>
        </p:spPr>
        <p:txBody>
          <a:bodyPr spcFirstLastPara="1" wrap="square" lIns="91425" tIns="91425" rIns="91425" bIns="91425" anchor="b" anchorCtr="0">
            <a:noAutofit/>
          </a:bodyPr>
          <a:lstStyle>
            <a:lvl1pPr lvl="0" rtl="0">
              <a:spcBef>
                <a:spcPts val="0"/>
              </a:spcBef>
              <a:spcAft>
                <a:spcPts val="0"/>
              </a:spcAft>
              <a:buSzPts val="28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98" name="Google Shape;298;p39"/>
          <p:cNvSpPr txBox="1">
            <a:spLocks noGrp="1"/>
          </p:cNvSpPr>
          <p:nvPr>
            <p:ph type="subTitle" idx="1"/>
          </p:nvPr>
        </p:nvSpPr>
        <p:spPr>
          <a:xfrm>
            <a:off x="1836684" y="4905867"/>
            <a:ext cx="5070000" cy="1232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2133"/>
              </a:spcBef>
              <a:spcAft>
                <a:spcPts val="0"/>
              </a:spcAft>
              <a:buSzPts val="1200"/>
              <a:buNone/>
              <a:defRPr/>
            </a:lvl3pPr>
            <a:lvl4pPr lvl="3" algn="ctr" rtl="0">
              <a:lnSpc>
                <a:spcPct val="100000"/>
              </a:lnSpc>
              <a:spcBef>
                <a:spcPts val="2133"/>
              </a:spcBef>
              <a:spcAft>
                <a:spcPts val="0"/>
              </a:spcAft>
              <a:buSzPts val="1200"/>
              <a:buNone/>
              <a:defRPr/>
            </a:lvl4pPr>
            <a:lvl5pPr lvl="4" algn="ctr" rtl="0">
              <a:lnSpc>
                <a:spcPct val="100000"/>
              </a:lnSpc>
              <a:spcBef>
                <a:spcPts val="2133"/>
              </a:spcBef>
              <a:spcAft>
                <a:spcPts val="0"/>
              </a:spcAft>
              <a:buSzPts val="1200"/>
              <a:buNone/>
              <a:defRPr/>
            </a:lvl5pPr>
            <a:lvl6pPr lvl="5" algn="ctr" rtl="0">
              <a:lnSpc>
                <a:spcPct val="100000"/>
              </a:lnSpc>
              <a:spcBef>
                <a:spcPts val="2133"/>
              </a:spcBef>
              <a:spcAft>
                <a:spcPts val="0"/>
              </a:spcAft>
              <a:buSzPts val="1200"/>
              <a:buNone/>
              <a:defRPr/>
            </a:lvl6pPr>
            <a:lvl7pPr lvl="6" algn="ctr" rtl="0">
              <a:lnSpc>
                <a:spcPct val="100000"/>
              </a:lnSpc>
              <a:spcBef>
                <a:spcPts val="2133"/>
              </a:spcBef>
              <a:spcAft>
                <a:spcPts val="0"/>
              </a:spcAft>
              <a:buSzPts val="1200"/>
              <a:buNone/>
              <a:defRPr/>
            </a:lvl7pPr>
            <a:lvl8pPr lvl="7" algn="ctr" rtl="0">
              <a:lnSpc>
                <a:spcPct val="100000"/>
              </a:lnSpc>
              <a:spcBef>
                <a:spcPts val="2133"/>
              </a:spcBef>
              <a:spcAft>
                <a:spcPts val="0"/>
              </a:spcAft>
              <a:buSzPts val="1200"/>
              <a:buNone/>
              <a:defRPr/>
            </a:lvl8pPr>
            <a:lvl9pPr lvl="8" algn="ctr" rtl="0">
              <a:lnSpc>
                <a:spcPct val="100000"/>
              </a:lnSpc>
              <a:spcBef>
                <a:spcPts val="2133"/>
              </a:spcBef>
              <a:spcAft>
                <a:spcPts val="2133"/>
              </a:spcAft>
              <a:buSzPts val="1200"/>
              <a:buNone/>
              <a:defRPr/>
            </a:lvl9pPr>
          </a:lstStyle>
          <a:p>
            <a:endParaRPr/>
          </a:p>
        </p:txBody>
      </p:sp>
    </p:spTree>
    <p:extLst>
      <p:ext uri="{BB962C8B-B14F-4D97-AF65-F5344CB8AC3E}">
        <p14:creationId xmlns:p14="http://schemas.microsoft.com/office/powerpoint/2010/main" val="335552771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itle and text 1">
  <p:cSld name="Title and text 1">
    <p:spTree>
      <p:nvGrpSpPr>
        <p:cNvPr id="1" name="Shape 299"/>
        <p:cNvGrpSpPr/>
        <p:nvPr/>
      </p:nvGrpSpPr>
      <p:grpSpPr>
        <a:xfrm>
          <a:off x="0" y="0"/>
          <a:ext cx="0" cy="0"/>
          <a:chOff x="0" y="0"/>
          <a:chExt cx="0" cy="0"/>
        </a:xfrm>
      </p:grpSpPr>
      <p:sp>
        <p:nvSpPr>
          <p:cNvPr id="300" name="Google Shape;300;p40"/>
          <p:cNvSpPr txBox="1">
            <a:spLocks noGrp="1"/>
          </p:cNvSpPr>
          <p:nvPr>
            <p:ph type="title"/>
          </p:nvPr>
        </p:nvSpPr>
        <p:spPr>
          <a:xfrm>
            <a:off x="8094700" y="719333"/>
            <a:ext cx="3146400" cy="15288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01" name="Google Shape;301;p40"/>
          <p:cNvSpPr txBox="1">
            <a:spLocks noGrp="1"/>
          </p:cNvSpPr>
          <p:nvPr>
            <p:ph type="subTitle" idx="1"/>
          </p:nvPr>
        </p:nvSpPr>
        <p:spPr>
          <a:xfrm>
            <a:off x="8094700" y="2094333"/>
            <a:ext cx="3146400" cy="1369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2133"/>
              </a:spcBef>
              <a:spcAft>
                <a:spcPts val="0"/>
              </a:spcAft>
              <a:buSzPts val="1200"/>
              <a:buNone/>
              <a:defRPr/>
            </a:lvl3pPr>
            <a:lvl4pPr lvl="3" algn="ctr" rtl="0">
              <a:lnSpc>
                <a:spcPct val="100000"/>
              </a:lnSpc>
              <a:spcBef>
                <a:spcPts val="2133"/>
              </a:spcBef>
              <a:spcAft>
                <a:spcPts val="0"/>
              </a:spcAft>
              <a:buSzPts val="1200"/>
              <a:buNone/>
              <a:defRPr/>
            </a:lvl4pPr>
            <a:lvl5pPr lvl="4" algn="ctr" rtl="0">
              <a:lnSpc>
                <a:spcPct val="100000"/>
              </a:lnSpc>
              <a:spcBef>
                <a:spcPts val="2133"/>
              </a:spcBef>
              <a:spcAft>
                <a:spcPts val="0"/>
              </a:spcAft>
              <a:buSzPts val="1200"/>
              <a:buNone/>
              <a:defRPr/>
            </a:lvl5pPr>
            <a:lvl6pPr lvl="5" algn="ctr" rtl="0">
              <a:lnSpc>
                <a:spcPct val="100000"/>
              </a:lnSpc>
              <a:spcBef>
                <a:spcPts val="2133"/>
              </a:spcBef>
              <a:spcAft>
                <a:spcPts val="0"/>
              </a:spcAft>
              <a:buSzPts val="1200"/>
              <a:buNone/>
              <a:defRPr/>
            </a:lvl6pPr>
            <a:lvl7pPr lvl="6" algn="ctr" rtl="0">
              <a:lnSpc>
                <a:spcPct val="100000"/>
              </a:lnSpc>
              <a:spcBef>
                <a:spcPts val="2133"/>
              </a:spcBef>
              <a:spcAft>
                <a:spcPts val="0"/>
              </a:spcAft>
              <a:buSzPts val="1200"/>
              <a:buNone/>
              <a:defRPr/>
            </a:lvl7pPr>
            <a:lvl8pPr lvl="7" algn="ctr" rtl="0">
              <a:lnSpc>
                <a:spcPct val="100000"/>
              </a:lnSpc>
              <a:spcBef>
                <a:spcPts val="2133"/>
              </a:spcBef>
              <a:spcAft>
                <a:spcPts val="0"/>
              </a:spcAft>
              <a:buSzPts val="1200"/>
              <a:buNone/>
              <a:defRPr/>
            </a:lvl8pPr>
            <a:lvl9pPr lvl="8" algn="ctr" rtl="0">
              <a:lnSpc>
                <a:spcPct val="100000"/>
              </a:lnSpc>
              <a:spcBef>
                <a:spcPts val="2133"/>
              </a:spcBef>
              <a:spcAft>
                <a:spcPts val="2133"/>
              </a:spcAft>
              <a:buSzPts val="1200"/>
              <a:buNone/>
              <a:defRPr/>
            </a:lvl9pPr>
          </a:lstStyle>
          <a:p>
            <a:endParaRPr/>
          </a:p>
        </p:txBody>
      </p:sp>
      <p:sp>
        <p:nvSpPr>
          <p:cNvPr id="302" name="Google Shape;302;p40"/>
          <p:cNvSpPr>
            <a:spLocks noGrp="1"/>
          </p:cNvSpPr>
          <p:nvPr>
            <p:ph type="pic" idx="2"/>
          </p:nvPr>
        </p:nvSpPr>
        <p:spPr>
          <a:xfrm>
            <a:off x="0" y="0"/>
            <a:ext cx="4570800" cy="6858000"/>
          </a:xfrm>
          <a:prstGeom prst="rect">
            <a:avLst/>
          </a:prstGeom>
          <a:noFill/>
          <a:ln>
            <a:noFill/>
          </a:ln>
        </p:spPr>
      </p:sp>
      <p:sp>
        <p:nvSpPr>
          <p:cNvPr id="303" name="Google Shape;303;p40"/>
          <p:cNvSpPr>
            <a:spLocks noGrp="1"/>
          </p:cNvSpPr>
          <p:nvPr>
            <p:ph type="pic" idx="3"/>
          </p:nvPr>
        </p:nvSpPr>
        <p:spPr>
          <a:xfrm>
            <a:off x="4920667" y="4088833"/>
            <a:ext cx="6274000" cy="2769200"/>
          </a:xfrm>
          <a:prstGeom prst="rect">
            <a:avLst/>
          </a:prstGeom>
          <a:noFill/>
          <a:ln>
            <a:noFill/>
          </a:ln>
        </p:spPr>
      </p:sp>
      <p:sp>
        <p:nvSpPr>
          <p:cNvPr id="304" name="Google Shape;304;p40"/>
          <p:cNvSpPr>
            <a:spLocks noGrp="1"/>
          </p:cNvSpPr>
          <p:nvPr>
            <p:ph type="pic" idx="4"/>
          </p:nvPr>
        </p:nvSpPr>
        <p:spPr>
          <a:xfrm>
            <a:off x="4920500" y="0"/>
            <a:ext cx="3047600" cy="3768400"/>
          </a:xfrm>
          <a:prstGeom prst="rect">
            <a:avLst/>
          </a:prstGeom>
          <a:noFill/>
          <a:ln>
            <a:noFill/>
          </a:ln>
        </p:spPr>
      </p:sp>
      <p:sp>
        <p:nvSpPr>
          <p:cNvPr id="305" name="Google Shape;305;p40"/>
          <p:cNvSpPr/>
          <p:nvPr/>
        </p:nvSpPr>
        <p:spPr>
          <a:xfrm>
            <a:off x="11929667" y="0"/>
            <a:ext cx="262400" cy="6858000"/>
          </a:xfrm>
          <a:prstGeom prst="rect">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cxnSp>
        <p:nvCxnSpPr>
          <p:cNvPr id="306" name="Google Shape;306;p40"/>
          <p:cNvCxnSpPr/>
          <p:nvPr/>
        </p:nvCxnSpPr>
        <p:spPr>
          <a:xfrm>
            <a:off x="553192" y="-47600"/>
            <a:ext cx="0" cy="6953200"/>
          </a:xfrm>
          <a:prstGeom prst="straightConnector1">
            <a:avLst/>
          </a:prstGeom>
          <a:noFill/>
          <a:ln w="9525" cap="flat" cmpd="sng">
            <a:solidFill>
              <a:schemeClr val="lt2"/>
            </a:solidFill>
            <a:prstDash val="solid"/>
            <a:round/>
            <a:headEnd type="none" w="med" len="med"/>
            <a:tailEnd type="none" w="med" len="med"/>
          </a:ln>
        </p:spPr>
      </p:cxnSp>
    </p:spTree>
    <p:extLst>
      <p:ext uri="{BB962C8B-B14F-4D97-AF65-F5344CB8AC3E}">
        <p14:creationId xmlns:p14="http://schemas.microsoft.com/office/powerpoint/2010/main" val="203414709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Title and text 2">
  <p:cSld name="Title and text 2">
    <p:spTree>
      <p:nvGrpSpPr>
        <p:cNvPr id="1" name="Shape 307"/>
        <p:cNvGrpSpPr/>
        <p:nvPr/>
      </p:nvGrpSpPr>
      <p:grpSpPr>
        <a:xfrm>
          <a:off x="0" y="0"/>
          <a:ext cx="0" cy="0"/>
          <a:chOff x="0" y="0"/>
          <a:chExt cx="0" cy="0"/>
        </a:xfrm>
      </p:grpSpPr>
      <p:sp>
        <p:nvSpPr>
          <p:cNvPr id="308" name="Google Shape;308;p41"/>
          <p:cNvSpPr txBox="1">
            <a:spLocks noGrp="1"/>
          </p:cNvSpPr>
          <p:nvPr>
            <p:ph type="title"/>
          </p:nvPr>
        </p:nvSpPr>
        <p:spPr>
          <a:xfrm>
            <a:off x="951000" y="593367"/>
            <a:ext cx="61812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09" name="Google Shape;309;p41"/>
          <p:cNvSpPr txBox="1">
            <a:spLocks noGrp="1"/>
          </p:cNvSpPr>
          <p:nvPr>
            <p:ph type="body" idx="1"/>
          </p:nvPr>
        </p:nvSpPr>
        <p:spPr>
          <a:xfrm>
            <a:off x="951000" y="1676767"/>
            <a:ext cx="10290000" cy="3679600"/>
          </a:xfrm>
          <a:prstGeom prst="rect">
            <a:avLst/>
          </a:prstGeom>
        </p:spPr>
        <p:txBody>
          <a:bodyPr spcFirstLastPara="1" wrap="square" lIns="91425" tIns="91425" rIns="91425" bIns="91425" anchor="t" anchorCtr="0">
            <a:noAutofit/>
          </a:bodyPr>
          <a:lstStyle>
            <a:lvl1pPr marL="609585" lvl="0" indent="-406390" rtl="0">
              <a:lnSpc>
                <a:spcPct val="100000"/>
              </a:lnSpc>
              <a:spcBef>
                <a:spcPts val="0"/>
              </a:spcBef>
              <a:spcAft>
                <a:spcPts val="0"/>
              </a:spcAft>
              <a:buSzPts val="1200"/>
              <a:buFont typeface="Nunito Light"/>
              <a:buChar char="●"/>
              <a:defRPr/>
            </a:lvl1pPr>
            <a:lvl2pPr marL="1219170" lvl="1" indent="-406390" rtl="0">
              <a:lnSpc>
                <a:spcPct val="100000"/>
              </a:lnSpc>
              <a:spcBef>
                <a:spcPts val="1600"/>
              </a:spcBef>
              <a:spcAft>
                <a:spcPts val="0"/>
              </a:spcAft>
              <a:buSzPts val="1200"/>
              <a:buFont typeface="Nunito Light"/>
              <a:buChar char="○"/>
              <a:defRPr/>
            </a:lvl2pPr>
            <a:lvl3pPr marL="1828754" lvl="2" indent="-406390" rtl="0">
              <a:lnSpc>
                <a:spcPct val="100000"/>
              </a:lnSpc>
              <a:spcBef>
                <a:spcPts val="0"/>
              </a:spcBef>
              <a:spcAft>
                <a:spcPts val="0"/>
              </a:spcAft>
              <a:buSzPts val="1200"/>
              <a:buFont typeface="Nunito Light"/>
              <a:buChar char="■"/>
              <a:defRPr/>
            </a:lvl3pPr>
            <a:lvl4pPr marL="2438339" lvl="3" indent="-406390" rtl="0">
              <a:lnSpc>
                <a:spcPct val="100000"/>
              </a:lnSpc>
              <a:spcBef>
                <a:spcPts val="0"/>
              </a:spcBef>
              <a:spcAft>
                <a:spcPts val="0"/>
              </a:spcAft>
              <a:buSzPts val="1200"/>
              <a:buFont typeface="Nunito Light"/>
              <a:buChar char="●"/>
              <a:defRPr/>
            </a:lvl4pPr>
            <a:lvl5pPr marL="3047924" lvl="4" indent="-406390" rtl="0">
              <a:lnSpc>
                <a:spcPct val="100000"/>
              </a:lnSpc>
              <a:spcBef>
                <a:spcPts val="0"/>
              </a:spcBef>
              <a:spcAft>
                <a:spcPts val="0"/>
              </a:spcAft>
              <a:buSzPts val="1200"/>
              <a:buFont typeface="Nunito Light"/>
              <a:buChar char="○"/>
              <a:defRPr/>
            </a:lvl5pPr>
            <a:lvl6pPr marL="3657509" lvl="5" indent="-406390" rtl="0">
              <a:lnSpc>
                <a:spcPct val="100000"/>
              </a:lnSpc>
              <a:spcBef>
                <a:spcPts val="0"/>
              </a:spcBef>
              <a:spcAft>
                <a:spcPts val="0"/>
              </a:spcAft>
              <a:buSzPts val="1200"/>
              <a:buFont typeface="Nunito Light"/>
              <a:buChar char="■"/>
              <a:defRPr/>
            </a:lvl6pPr>
            <a:lvl7pPr marL="4267093" lvl="6" indent="-406390" rtl="0">
              <a:lnSpc>
                <a:spcPct val="100000"/>
              </a:lnSpc>
              <a:spcBef>
                <a:spcPts val="0"/>
              </a:spcBef>
              <a:spcAft>
                <a:spcPts val="0"/>
              </a:spcAft>
              <a:buSzPts val="1200"/>
              <a:buFont typeface="Nunito Light"/>
              <a:buChar char="●"/>
              <a:defRPr/>
            </a:lvl7pPr>
            <a:lvl8pPr marL="4876678" lvl="7" indent="-406390" rtl="0">
              <a:lnSpc>
                <a:spcPct val="100000"/>
              </a:lnSpc>
              <a:spcBef>
                <a:spcPts val="0"/>
              </a:spcBef>
              <a:spcAft>
                <a:spcPts val="0"/>
              </a:spcAft>
              <a:buSzPts val="1200"/>
              <a:buFont typeface="Nunito Light"/>
              <a:buChar char="○"/>
              <a:defRPr/>
            </a:lvl8pPr>
            <a:lvl9pPr marL="5486263" lvl="8" indent="-406390" rtl="0">
              <a:lnSpc>
                <a:spcPct val="100000"/>
              </a:lnSpc>
              <a:spcBef>
                <a:spcPts val="0"/>
              </a:spcBef>
              <a:spcAft>
                <a:spcPts val="0"/>
              </a:spcAft>
              <a:buSzPts val="1200"/>
              <a:buFont typeface="Nunito Light"/>
              <a:buChar char="■"/>
              <a:defRPr/>
            </a:lvl9pPr>
          </a:lstStyle>
          <a:p>
            <a:endParaRPr/>
          </a:p>
        </p:txBody>
      </p:sp>
      <p:sp>
        <p:nvSpPr>
          <p:cNvPr id="310" name="Google Shape;310;p41"/>
          <p:cNvSpPr/>
          <p:nvPr/>
        </p:nvSpPr>
        <p:spPr>
          <a:xfrm>
            <a:off x="0" y="0"/>
            <a:ext cx="787200" cy="6858000"/>
          </a:xfrm>
          <a:prstGeom prst="rect">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cxnSp>
        <p:nvCxnSpPr>
          <p:cNvPr id="311" name="Google Shape;311;p41"/>
          <p:cNvCxnSpPr/>
          <p:nvPr/>
        </p:nvCxnSpPr>
        <p:spPr>
          <a:xfrm>
            <a:off x="11647433" y="-47600"/>
            <a:ext cx="0" cy="6953200"/>
          </a:xfrm>
          <a:prstGeom prst="straightConnector1">
            <a:avLst/>
          </a:prstGeom>
          <a:noFill/>
          <a:ln w="9525" cap="flat" cmpd="sng">
            <a:solidFill>
              <a:schemeClr val="lt2"/>
            </a:solidFill>
            <a:prstDash val="solid"/>
            <a:round/>
            <a:headEnd type="none" w="med" len="med"/>
            <a:tailEnd type="none" w="med" len="med"/>
          </a:ln>
        </p:spPr>
      </p:cxnSp>
      <p:grpSp>
        <p:nvGrpSpPr>
          <p:cNvPr id="312" name="Google Shape;312;p41"/>
          <p:cNvGrpSpPr/>
          <p:nvPr/>
        </p:nvGrpSpPr>
        <p:grpSpPr>
          <a:xfrm>
            <a:off x="5182233" y="6634767"/>
            <a:ext cx="7122400" cy="0"/>
            <a:chOff x="2220050" y="1547100"/>
            <a:chExt cx="5341800" cy="0"/>
          </a:xfrm>
        </p:grpSpPr>
        <p:cxnSp>
          <p:nvCxnSpPr>
            <p:cNvPr id="313" name="Google Shape;313;p41"/>
            <p:cNvCxnSpPr/>
            <p:nvPr/>
          </p:nvCxnSpPr>
          <p:spPr>
            <a:xfrm>
              <a:off x="2220050" y="1547100"/>
              <a:ext cx="464400" cy="0"/>
            </a:xfrm>
            <a:prstGeom prst="straightConnector1">
              <a:avLst/>
            </a:prstGeom>
            <a:noFill/>
            <a:ln w="114300" cap="flat" cmpd="sng">
              <a:solidFill>
                <a:schemeClr val="dk1"/>
              </a:solidFill>
              <a:prstDash val="solid"/>
              <a:round/>
              <a:headEnd type="none" w="med" len="med"/>
              <a:tailEnd type="none" w="med" len="med"/>
            </a:ln>
          </p:spPr>
        </p:cxnSp>
        <p:cxnSp>
          <p:nvCxnSpPr>
            <p:cNvPr id="314" name="Google Shape;314;p41"/>
            <p:cNvCxnSpPr/>
            <p:nvPr/>
          </p:nvCxnSpPr>
          <p:spPr>
            <a:xfrm>
              <a:off x="2684450" y="1547100"/>
              <a:ext cx="4877400" cy="0"/>
            </a:xfrm>
            <a:prstGeom prst="straightConnector1">
              <a:avLst/>
            </a:prstGeom>
            <a:noFill/>
            <a:ln w="9525" cap="flat" cmpd="sng">
              <a:solidFill>
                <a:schemeClr val="dk1"/>
              </a:solidFill>
              <a:prstDash val="solid"/>
              <a:round/>
              <a:headEnd type="none" w="med" len="med"/>
              <a:tailEnd type="none" w="med" len="med"/>
            </a:ln>
          </p:spPr>
        </p:cxnSp>
      </p:grpSp>
    </p:spTree>
    <p:extLst>
      <p:ext uri="{BB962C8B-B14F-4D97-AF65-F5344CB8AC3E}">
        <p14:creationId xmlns:p14="http://schemas.microsoft.com/office/powerpoint/2010/main" val="365878878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Title and text 3">
  <p:cSld name="Title and text 3">
    <p:spTree>
      <p:nvGrpSpPr>
        <p:cNvPr id="1" name="Shape 315"/>
        <p:cNvGrpSpPr/>
        <p:nvPr/>
      </p:nvGrpSpPr>
      <p:grpSpPr>
        <a:xfrm>
          <a:off x="0" y="0"/>
          <a:ext cx="0" cy="0"/>
          <a:chOff x="0" y="0"/>
          <a:chExt cx="0" cy="0"/>
        </a:xfrm>
      </p:grpSpPr>
      <p:sp>
        <p:nvSpPr>
          <p:cNvPr id="316" name="Google Shape;316;p42"/>
          <p:cNvSpPr txBox="1">
            <a:spLocks noGrp="1"/>
          </p:cNvSpPr>
          <p:nvPr>
            <p:ph type="title"/>
          </p:nvPr>
        </p:nvSpPr>
        <p:spPr>
          <a:xfrm>
            <a:off x="951000" y="593367"/>
            <a:ext cx="10290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17" name="Google Shape;317;p42"/>
          <p:cNvSpPr txBox="1">
            <a:spLocks noGrp="1"/>
          </p:cNvSpPr>
          <p:nvPr>
            <p:ph type="body" idx="1"/>
          </p:nvPr>
        </p:nvSpPr>
        <p:spPr>
          <a:xfrm>
            <a:off x="951000" y="1356967"/>
            <a:ext cx="10290000" cy="504400"/>
          </a:xfrm>
          <a:prstGeom prst="rect">
            <a:avLst/>
          </a:prstGeom>
        </p:spPr>
        <p:txBody>
          <a:bodyPr spcFirstLastPara="1" wrap="square" lIns="91425" tIns="91425" rIns="91425" bIns="91425" anchor="t" anchorCtr="0">
            <a:noAutofit/>
          </a:bodyPr>
          <a:lstStyle>
            <a:lvl1pPr marL="609585" lvl="0" indent="-406390" rtl="0">
              <a:lnSpc>
                <a:spcPct val="100000"/>
              </a:lnSpc>
              <a:spcBef>
                <a:spcPts val="0"/>
              </a:spcBef>
              <a:spcAft>
                <a:spcPts val="0"/>
              </a:spcAft>
              <a:buSzPts val="1200"/>
              <a:buFont typeface="Nunito Light"/>
              <a:buChar char="●"/>
              <a:defRPr/>
            </a:lvl1pPr>
            <a:lvl2pPr marL="1219170" lvl="1" indent="-406390" rtl="0">
              <a:lnSpc>
                <a:spcPct val="100000"/>
              </a:lnSpc>
              <a:spcBef>
                <a:spcPts val="1600"/>
              </a:spcBef>
              <a:spcAft>
                <a:spcPts val="0"/>
              </a:spcAft>
              <a:buSzPts val="1200"/>
              <a:buFont typeface="Nunito Light"/>
              <a:buChar char="○"/>
              <a:defRPr/>
            </a:lvl2pPr>
            <a:lvl3pPr marL="1828754" lvl="2" indent="-406390" rtl="0">
              <a:lnSpc>
                <a:spcPct val="100000"/>
              </a:lnSpc>
              <a:spcBef>
                <a:spcPts val="0"/>
              </a:spcBef>
              <a:spcAft>
                <a:spcPts val="0"/>
              </a:spcAft>
              <a:buSzPts val="1200"/>
              <a:buFont typeface="Nunito Light"/>
              <a:buChar char="■"/>
              <a:defRPr/>
            </a:lvl3pPr>
            <a:lvl4pPr marL="2438339" lvl="3" indent="-406390" rtl="0">
              <a:lnSpc>
                <a:spcPct val="100000"/>
              </a:lnSpc>
              <a:spcBef>
                <a:spcPts val="0"/>
              </a:spcBef>
              <a:spcAft>
                <a:spcPts val="0"/>
              </a:spcAft>
              <a:buSzPts val="1200"/>
              <a:buFont typeface="Nunito Light"/>
              <a:buChar char="●"/>
              <a:defRPr/>
            </a:lvl4pPr>
            <a:lvl5pPr marL="3047924" lvl="4" indent="-406390" rtl="0">
              <a:lnSpc>
                <a:spcPct val="100000"/>
              </a:lnSpc>
              <a:spcBef>
                <a:spcPts val="0"/>
              </a:spcBef>
              <a:spcAft>
                <a:spcPts val="0"/>
              </a:spcAft>
              <a:buSzPts val="1200"/>
              <a:buFont typeface="Nunito Light"/>
              <a:buChar char="○"/>
              <a:defRPr/>
            </a:lvl5pPr>
            <a:lvl6pPr marL="3657509" lvl="5" indent="-406390" rtl="0">
              <a:lnSpc>
                <a:spcPct val="100000"/>
              </a:lnSpc>
              <a:spcBef>
                <a:spcPts val="0"/>
              </a:spcBef>
              <a:spcAft>
                <a:spcPts val="0"/>
              </a:spcAft>
              <a:buSzPts val="1200"/>
              <a:buFont typeface="Nunito Light"/>
              <a:buChar char="■"/>
              <a:defRPr/>
            </a:lvl6pPr>
            <a:lvl7pPr marL="4267093" lvl="6" indent="-406390" rtl="0">
              <a:lnSpc>
                <a:spcPct val="100000"/>
              </a:lnSpc>
              <a:spcBef>
                <a:spcPts val="0"/>
              </a:spcBef>
              <a:spcAft>
                <a:spcPts val="0"/>
              </a:spcAft>
              <a:buSzPts val="1200"/>
              <a:buFont typeface="Nunito Light"/>
              <a:buChar char="●"/>
              <a:defRPr/>
            </a:lvl7pPr>
            <a:lvl8pPr marL="4876678" lvl="7" indent="-406390" rtl="0">
              <a:lnSpc>
                <a:spcPct val="100000"/>
              </a:lnSpc>
              <a:spcBef>
                <a:spcPts val="0"/>
              </a:spcBef>
              <a:spcAft>
                <a:spcPts val="0"/>
              </a:spcAft>
              <a:buSzPts val="1200"/>
              <a:buFont typeface="Nunito Light"/>
              <a:buChar char="○"/>
              <a:defRPr/>
            </a:lvl8pPr>
            <a:lvl9pPr marL="5486263" lvl="8" indent="-406390" rtl="0">
              <a:lnSpc>
                <a:spcPct val="100000"/>
              </a:lnSpc>
              <a:spcBef>
                <a:spcPts val="0"/>
              </a:spcBef>
              <a:spcAft>
                <a:spcPts val="0"/>
              </a:spcAft>
              <a:buSzPts val="1200"/>
              <a:buFont typeface="Nunito Light"/>
              <a:buChar char="■"/>
              <a:defRPr/>
            </a:lvl9pPr>
          </a:lstStyle>
          <a:p>
            <a:endParaRPr/>
          </a:p>
        </p:txBody>
      </p:sp>
      <p:sp>
        <p:nvSpPr>
          <p:cNvPr id="318" name="Google Shape;318;p42"/>
          <p:cNvSpPr/>
          <p:nvPr/>
        </p:nvSpPr>
        <p:spPr>
          <a:xfrm>
            <a:off x="0" y="0"/>
            <a:ext cx="250000" cy="6858000"/>
          </a:xfrm>
          <a:prstGeom prst="rect">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cxnSp>
        <p:nvCxnSpPr>
          <p:cNvPr id="319" name="Google Shape;319;p42"/>
          <p:cNvCxnSpPr/>
          <p:nvPr/>
        </p:nvCxnSpPr>
        <p:spPr>
          <a:xfrm>
            <a:off x="11022833" y="-47600"/>
            <a:ext cx="0" cy="6953200"/>
          </a:xfrm>
          <a:prstGeom prst="straightConnector1">
            <a:avLst/>
          </a:prstGeom>
          <a:noFill/>
          <a:ln w="9525" cap="flat" cmpd="sng">
            <a:solidFill>
              <a:schemeClr val="lt2"/>
            </a:solidFill>
            <a:prstDash val="solid"/>
            <a:round/>
            <a:headEnd type="none" w="med" len="med"/>
            <a:tailEnd type="none" w="med" len="med"/>
          </a:ln>
        </p:spPr>
      </p:cxnSp>
      <p:grpSp>
        <p:nvGrpSpPr>
          <p:cNvPr id="320" name="Google Shape;320;p42"/>
          <p:cNvGrpSpPr/>
          <p:nvPr/>
        </p:nvGrpSpPr>
        <p:grpSpPr>
          <a:xfrm>
            <a:off x="597733" y="6472367"/>
            <a:ext cx="11756800" cy="0"/>
            <a:chOff x="2220050" y="1547100"/>
            <a:chExt cx="8817600" cy="0"/>
          </a:xfrm>
        </p:grpSpPr>
        <p:cxnSp>
          <p:nvCxnSpPr>
            <p:cNvPr id="321" name="Google Shape;321;p42"/>
            <p:cNvCxnSpPr/>
            <p:nvPr/>
          </p:nvCxnSpPr>
          <p:spPr>
            <a:xfrm>
              <a:off x="2220050" y="1547100"/>
              <a:ext cx="464400" cy="0"/>
            </a:xfrm>
            <a:prstGeom prst="straightConnector1">
              <a:avLst/>
            </a:prstGeom>
            <a:noFill/>
            <a:ln w="114300" cap="flat" cmpd="sng">
              <a:solidFill>
                <a:schemeClr val="dk1"/>
              </a:solidFill>
              <a:prstDash val="solid"/>
              <a:round/>
              <a:headEnd type="none" w="med" len="med"/>
              <a:tailEnd type="none" w="med" len="med"/>
            </a:ln>
          </p:spPr>
        </p:cxnSp>
        <p:cxnSp>
          <p:nvCxnSpPr>
            <p:cNvPr id="322" name="Google Shape;322;p42"/>
            <p:cNvCxnSpPr/>
            <p:nvPr/>
          </p:nvCxnSpPr>
          <p:spPr>
            <a:xfrm>
              <a:off x="2684450" y="1547100"/>
              <a:ext cx="8353200" cy="0"/>
            </a:xfrm>
            <a:prstGeom prst="straightConnector1">
              <a:avLst/>
            </a:prstGeom>
            <a:noFill/>
            <a:ln w="9525" cap="flat" cmpd="sng">
              <a:solidFill>
                <a:schemeClr val="dk1"/>
              </a:solidFill>
              <a:prstDash val="solid"/>
              <a:round/>
              <a:headEnd type="none" w="med" len="med"/>
              <a:tailEnd type="none" w="med" len="med"/>
            </a:ln>
          </p:spPr>
        </p:cxnSp>
      </p:grpSp>
    </p:spTree>
    <p:extLst>
      <p:ext uri="{BB962C8B-B14F-4D97-AF65-F5344CB8AC3E}">
        <p14:creationId xmlns:p14="http://schemas.microsoft.com/office/powerpoint/2010/main" val="1927357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B68948-AE64-37E4-66EC-EA6B760E3FBF}"/>
              </a:ext>
            </a:extLst>
          </p:cNvPr>
          <p:cNvSpPr>
            <a:spLocks noGrp="1"/>
          </p:cNvSpPr>
          <p:nvPr>
            <p:ph type="title"/>
          </p:nvPr>
        </p:nvSpPr>
        <p:spPr>
          <a:xfrm>
            <a:off x="839788" y="365125"/>
            <a:ext cx="10515600" cy="1325563"/>
          </a:xfrm>
        </p:spPr>
        <p:txBody>
          <a:bodyPr/>
          <a:lstStyle/>
          <a:p>
            <a:r>
              <a:rPr lang="en-US"/>
              <a:t>Click to edit Master title style</a:t>
            </a:r>
            <a:endParaRPr lang="en-SG"/>
          </a:p>
        </p:txBody>
      </p:sp>
      <p:sp>
        <p:nvSpPr>
          <p:cNvPr id="3" name="Text Placeholder 2">
            <a:extLst>
              <a:ext uri="{FF2B5EF4-FFF2-40B4-BE49-F238E27FC236}">
                <a16:creationId xmlns:a16="http://schemas.microsoft.com/office/drawing/2014/main" id="{74C1942E-C033-BBF7-A067-29640C49823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4870717-B79A-0F8A-4476-CB997F440CF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Text Placeholder 4">
            <a:extLst>
              <a:ext uri="{FF2B5EF4-FFF2-40B4-BE49-F238E27FC236}">
                <a16:creationId xmlns:a16="http://schemas.microsoft.com/office/drawing/2014/main" id="{23FFB1A3-C232-4BEB-F39B-642054824F6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3659EC3-F71B-2A30-4581-A61194AA785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7" name="Date Placeholder 6">
            <a:extLst>
              <a:ext uri="{FF2B5EF4-FFF2-40B4-BE49-F238E27FC236}">
                <a16:creationId xmlns:a16="http://schemas.microsoft.com/office/drawing/2014/main" id="{5B5A55A8-6CFB-F42C-F289-B4E4635C800C}"/>
              </a:ext>
            </a:extLst>
          </p:cNvPr>
          <p:cNvSpPr>
            <a:spLocks noGrp="1"/>
          </p:cNvSpPr>
          <p:nvPr>
            <p:ph type="dt" sz="half" idx="10"/>
          </p:nvPr>
        </p:nvSpPr>
        <p:spPr/>
        <p:txBody>
          <a:bodyPr/>
          <a:lstStyle/>
          <a:p>
            <a:fld id="{785008F0-F86E-4A0E-83A2-665EC7BF062A}" type="datetimeFigureOut">
              <a:rPr lang="en-SG" smtClean="0"/>
              <a:t>19/6/2024</a:t>
            </a:fld>
            <a:endParaRPr lang="en-SG"/>
          </a:p>
        </p:txBody>
      </p:sp>
      <p:sp>
        <p:nvSpPr>
          <p:cNvPr id="8" name="Footer Placeholder 7">
            <a:extLst>
              <a:ext uri="{FF2B5EF4-FFF2-40B4-BE49-F238E27FC236}">
                <a16:creationId xmlns:a16="http://schemas.microsoft.com/office/drawing/2014/main" id="{AD306C8C-3AEA-CCA9-DF01-21CACBB0D97E}"/>
              </a:ext>
            </a:extLst>
          </p:cNvPr>
          <p:cNvSpPr>
            <a:spLocks noGrp="1"/>
          </p:cNvSpPr>
          <p:nvPr>
            <p:ph type="ftr" sz="quarter" idx="11"/>
          </p:nvPr>
        </p:nvSpPr>
        <p:spPr/>
        <p:txBody>
          <a:bodyPr/>
          <a:lstStyle/>
          <a:p>
            <a:endParaRPr lang="en-SG"/>
          </a:p>
        </p:txBody>
      </p:sp>
      <p:sp>
        <p:nvSpPr>
          <p:cNvPr id="9" name="Slide Number Placeholder 8">
            <a:extLst>
              <a:ext uri="{FF2B5EF4-FFF2-40B4-BE49-F238E27FC236}">
                <a16:creationId xmlns:a16="http://schemas.microsoft.com/office/drawing/2014/main" id="{0B381FCE-4C4B-9DAE-4439-D3400E81AA37}"/>
              </a:ext>
            </a:extLst>
          </p:cNvPr>
          <p:cNvSpPr>
            <a:spLocks noGrp="1"/>
          </p:cNvSpPr>
          <p:nvPr>
            <p:ph type="sldNum" sz="quarter" idx="12"/>
          </p:nvPr>
        </p:nvSpPr>
        <p:spPr/>
        <p:txBody>
          <a:bodyPr/>
          <a:lstStyle/>
          <a:p>
            <a:fld id="{D9B19596-DF6D-4906-8CF9-1D35159161E8}" type="slidenum">
              <a:rPr lang="en-SG" smtClean="0"/>
              <a:t>‹#›</a:t>
            </a:fld>
            <a:endParaRPr lang="en-SG"/>
          </a:p>
        </p:txBody>
      </p:sp>
    </p:spTree>
    <p:extLst>
      <p:ext uri="{BB962C8B-B14F-4D97-AF65-F5344CB8AC3E}">
        <p14:creationId xmlns:p14="http://schemas.microsoft.com/office/powerpoint/2010/main" val="172504683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Title and three columns">
  <p:cSld name="Title and three columns">
    <p:spTree>
      <p:nvGrpSpPr>
        <p:cNvPr id="1" name="Shape 323"/>
        <p:cNvGrpSpPr/>
        <p:nvPr/>
      </p:nvGrpSpPr>
      <p:grpSpPr>
        <a:xfrm>
          <a:off x="0" y="0"/>
          <a:ext cx="0" cy="0"/>
          <a:chOff x="0" y="0"/>
          <a:chExt cx="0" cy="0"/>
        </a:xfrm>
      </p:grpSpPr>
      <p:sp>
        <p:nvSpPr>
          <p:cNvPr id="324" name="Google Shape;324;p43"/>
          <p:cNvSpPr/>
          <p:nvPr/>
        </p:nvSpPr>
        <p:spPr>
          <a:xfrm>
            <a:off x="0" y="0"/>
            <a:ext cx="224800" cy="6858000"/>
          </a:xfrm>
          <a:prstGeom prst="rect">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cxnSp>
        <p:nvCxnSpPr>
          <p:cNvPr id="325" name="Google Shape;325;p43"/>
          <p:cNvCxnSpPr/>
          <p:nvPr/>
        </p:nvCxnSpPr>
        <p:spPr>
          <a:xfrm>
            <a:off x="11879133" y="-47600"/>
            <a:ext cx="0" cy="6953200"/>
          </a:xfrm>
          <a:prstGeom prst="straightConnector1">
            <a:avLst/>
          </a:prstGeom>
          <a:noFill/>
          <a:ln w="9525" cap="flat" cmpd="sng">
            <a:solidFill>
              <a:schemeClr val="lt2"/>
            </a:solidFill>
            <a:prstDash val="solid"/>
            <a:round/>
            <a:headEnd type="none" w="med" len="med"/>
            <a:tailEnd type="none" w="med" len="med"/>
          </a:ln>
        </p:spPr>
      </p:cxnSp>
      <p:sp>
        <p:nvSpPr>
          <p:cNvPr id="326" name="Google Shape;326;p43"/>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27" name="Google Shape;327;p43"/>
          <p:cNvSpPr txBox="1">
            <a:spLocks noGrp="1"/>
          </p:cNvSpPr>
          <p:nvPr>
            <p:ph type="subTitle" idx="1"/>
          </p:nvPr>
        </p:nvSpPr>
        <p:spPr>
          <a:xfrm>
            <a:off x="960000" y="3033367"/>
            <a:ext cx="3374800" cy="1644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2133"/>
              </a:spcBef>
              <a:spcAft>
                <a:spcPts val="0"/>
              </a:spcAft>
              <a:buSzPts val="1200"/>
              <a:buNone/>
              <a:defRPr/>
            </a:lvl3pPr>
            <a:lvl4pPr lvl="3" algn="ctr" rtl="0">
              <a:lnSpc>
                <a:spcPct val="100000"/>
              </a:lnSpc>
              <a:spcBef>
                <a:spcPts val="2133"/>
              </a:spcBef>
              <a:spcAft>
                <a:spcPts val="0"/>
              </a:spcAft>
              <a:buSzPts val="1200"/>
              <a:buNone/>
              <a:defRPr/>
            </a:lvl4pPr>
            <a:lvl5pPr lvl="4" algn="ctr" rtl="0">
              <a:lnSpc>
                <a:spcPct val="100000"/>
              </a:lnSpc>
              <a:spcBef>
                <a:spcPts val="2133"/>
              </a:spcBef>
              <a:spcAft>
                <a:spcPts val="0"/>
              </a:spcAft>
              <a:buSzPts val="1200"/>
              <a:buNone/>
              <a:defRPr/>
            </a:lvl5pPr>
            <a:lvl6pPr lvl="5" algn="ctr" rtl="0">
              <a:lnSpc>
                <a:spcPct val="100000"/>
              </a:lnSpc>
              <a:spcBef>
                <a:spcPts val="2133"/>
              </a:spcBef>
              <a:spcAft>
                <a:spcPts val="0"/>
              </a:spcAft>
              <a:buSzPts val="1200"/>
              <a:buNone/>
              <a:defRPr/>
            </a:lvl6pPr>
            <a:lvl7pPr lvl="6" algn="ctr" rtl="0">
              <a:lnSpc>
                <a:spcPct val="100000"/>
              </a:lnSpc>
              <a:spcBef>
                <a:spcPts val="2133"/>
              </a:spcBef>
              <a:spcAft>
                <a:spcPts val="0"/>
              </a:spcAft>
              <a:buSzPts val="1200"/>
              <a:buNone/>
              <a:defRPr/>
            </a:lvl7pPr>
            <a:lvl8pPr lvl="7" algn="ctr" rtl="0">
              <a:lnSpc>
                <a:spcPct val="100000"/>
              </a:lnSpc>
              <a:spcBef>
                <a:spcPts val="2133"/>
              </a:spcBef>
              <a:spcAft>
                <a:spcPts val="0"/>
              </a:spcAft>
              <a:buSzPts val="1200"/>
              <a:buNone/>
              <a:defRPr/>
            </a:lvl8pPr>
            <a:lvl9pPr lvl="8" algn="ctr" rtl="0">
              <a:lnSpc>
                <a:spcPct val="100000"/>
              </a:lnSpc>
              <a:spcBef>
                <a:spcPts val="2133"/>
              </a:spcBef>
              <a:spcAft>
                <a:spcPts val="2133"/>
              </a:spcAft>
              <a:buSzPts val="1200"/>
              <a:buNone/>
              <a:defRPr/>
            </a:lvl9pPr>
          </a:lstStyle>
          <a:p>
            <a:endParaRPr/>
          </a:p>
        </p:txBody>
      </p:sp>
      <p:sp>
        <p:nvSpPr>
          <p:cNvPr id="328" name="Google Shape;328;p43"/>
          <p:cNvSpPr txBox="1">
            <a:spLocks noGrp="1"/>
          </p:cNvSpPr>
          <p:nvPr>
            <p:ph type="subTitle" idx="2"/>
          </p:nvPr>
        </p:nvSpPr>
        <p:spPr>
          <a:xfrm>
            <a:off x="4408636" y="3033367"/>
            <a:ext cx="3374800" cy="1644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2133"/>
              </a:spcBef>
              <a:spcAft>
                <a:spcPts val="0"/>
              </a:spcAft>
              <a:buSzPts val="1200"/>
              <a:buNone/>
              <a:defRPr/>
            </a:lvl3pPr>
            <a:lvl4pPr lvl="3" algn="ctr" rtl="0">
              <a:lnSpc>
                <a:spcPct val="100000"/>
              </a:lnSpc>
              <a:spcBef>
                <a:spcPts val="2133"/>
              </a:spcBef>
              <a:spcAft>
                <a:spcPts val="0"/>
              </a:spcAft>
              <a:buSzPts val="1200"/>
              <a:buNone/>
              <a:defRPr/>
            </a:lvl4pPr>
            <a:lvl5pPr lvl="4" algn="ctr" rtl="0">
              <a:lnSpc>
                <a:spcPct val="100000"/>
              </a:lnSpc>
              <a:spcBef>
                <a:spcPts val="2133"/>
              </a:spcBef>
              <a:spcAft>
                <a:spcPts val="0"/>
              </a:spcAft>
              <a:buSzPts val="1200"/>
              <a:buNone/>
              <a:defRPr/>
            </a:lvl5pPr>
            <a:lvl6pPr lvl="5" algn="ctr" rtl="0">
              <a:lnSpc>
                <a:spcPct val="100000"/>
              </a:lnSpc>
              <a:spcBef>
                <a:spcPts val="2133"/>
              </a:spcBef>
              <a:spcAft>
                <a:spcPts val="0"/>
              </a:spcAft>
              <a:buSzPts val="1200"/>
              <a:buNone/>
              <a:defRPr/>
            </a:lvl6pPr>
            <a:lvl7pPr lvl="6" algn="ctr" rtl="0">
              <a:lnSpc>
                <a:spcPct val="100000"/>
              </a:lnSpc>
              <a:spcBef>
                <a:spcPts val="2133"/>
              </a:spcBef>
              <a:spcAft>
                <a:spcPts val="0"/>
              </a:spcAft>
              <a:buSzPts val="1200"/>
              <a:buNone/>
              <a:defRPr/>
            </a:lvl7pPr>
            <a:lvl8pPr lvl="7" algn="ctr" rtl="0">
              <a:lnSpc>
                <a:spcPct val="100000"/>
              </a:lnSpc>
              <a:spcBef>
                <a:spcPts val="2133"/>
              </a:spcBef>
              <a:spcAft>
                <a:spcPts val="0"/>
              </a:spcAft>
              <a:buSzPts val="1200"/>
              <a:buNone/>
              <a:defRPr/>
            </a:lvl8pPr>
            <a:lvl9pPr lvl="8" algn="ctr" rtl="0">
              <a:lnSpc>
                <a:spcPct val="100000"/>
              </a:lnSpc>
              <a:spcBef>
                <a:spcPts val="2133"/>
              </a:spcBef>
              <a:spcAft>
                <a:spcPts val="2133"/>
              </a:spcAft>
              <a:buSzPts val="1200"/>
              <a:buNone/>
              <a:defRPr/>
            </a:lvl9pPr>
          </a:lstStyle>
          <a:p>
            <a:endParaRPr/>
          </a:p>
        </p:txBody>
      </p:sp>
      <p:sp>
        <p:nvSpPr>
          <p:cNvPr id="329" name="Google Shape;329;p43"/>
          <p:cNvSpPr txBox="1">
            <a:spLocks noGrp="1"/>
          </p:cNvSpPr>
          <p:nvPr>
            <p:ph type="subTitle" idx="3"/>
          </p:nvPr>
        </p:nvSpPr>
        <p:spPr>
          <a:xfrm>
            <a:off x="7857271" y="3033368"/>
            <a:ext cx="3374800" cy="1644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2133"/>
              </a:spcBef>
              <a:spcAft>
                <a:spcPts val="0"/>
              </a:spcAft>
              <a:buSzPts val="1200"/>
              <a:buNone/>
              <a:defRPr/>
            </a:lvl3pPr>
            <a:lvl4pPr lvl="3" algn="ctr" rtl="0">
              <a:lnSpc>
                <a:spcPct val="100000"/>
              </a:lnSpc>
              <a:spcBef>
                <a:spcPts val="2133"/>
              </a:spcBef>
              <a:spcAft>
                <a:spcPts val="0"/>
              </a:spcAft>
              <a:buSzPts val="1200"/>
              <a:buNone/>
              <a:defRPr/>
            </a:lvl4pPr>
            <a:lvl5pPr lvl="4" algn="ctr" rtl="0">
              <a:lnSpc>
                <a:spcPct val="100000"/>
              </a:lnSpc>
              <a:spcBef>
                <a:spcPts val="2133"/>
              </a:spcBef>
              <a:spcAft>
                <a:spcPts val="0"/>
              </a:spcAft>
              <a:buSzPts val="1200"/>
              <a:buNone/>
              <a:defRPr/>
            </a:lvl5pPr>
            <a:lvl6pPr lvl="5" algn="ctr" rtl="0">
              <a:lnSpc>
                <a:spcPct val="100000"/>
              </a:lnSpc>
              <a:spcBef>
                <a:spcPts val="2133"/>
              </a:spcBef>
              <a:spcAft>
                <a:spcPts val="0"/>
              </a:spcAft>
              <a:buSzPts val="1200"/>
              <a:buNone/>
              <a:defRPr/>
            </a:lvl6pPr>
            <a:lvl7pPr lvl="6" algn="ctr" rtl="0">
              <a:lnSpc>
                <a:spcPct val="100000"/>
              </a:lnSpc>
              <a:spcBef>
                <a:spcPts val="2133"/>
              </a:spcBef>
              <a:spcAft>
                <a:spcPts val="0"/>
              </a:spcAft>
              <a:buSzPts val="1200"/>
              <a:buNone/>
              <a:defRPr/>
            </a:lvl7pPr>
            <a:lvl8pPr lvl="7" algn="ctr" rtl="0">
              <a:lnSpc>
                <a:spcPct val="100000"/>
              </a:lnSpc>
              <a:spcBef>
                <a:spcPts val="2133"/>
              </a:spcBef>
              <a:spcAft>
                <a:spcPts val="0"/>
              </a:spcAft>
              <a:buSzPts val="1200"/>
              <a:buNone/>
              <a:defRPr/>
            </a:lvl8pPr>
            <a:lvl9pPr lvl="8" algn="ctr" rtl="0">
              <a:lnSpc>
                <a:spcPct val="100000"/>
              </a:lnSpc>
              <a:spcBef>
                <a:spcPts val="2133"/>
              </a:spcBef>
              <a:spcAft>
                <a:spcPts val="2133"/>
              </a:spcAft>
              <a:buSzPts val="1200"/>
              <a:buNone/>
              <a:defRPr/>
            </a:lvl9pPr>
          </a:lstStyle>
          <a:p>
            <a:endParaRPr/>
          </a:p>
        </p:txBody>
      </p:sp>
      <p:sp>
        <p:nvSpPr>
          <p:cNvPr id="330" name="Google Shape;330;p43"/>
          <p:cNvSpPr txBox="1">
            <a:spLocks noGrp="1"/>
          </p:cNvSpPr>
          <p:nvPr>
            <p:ph type="subTitle" idx="4"/>
          </p:nvPr>
        </p:nvSpPr>
        <p:spPr>
          <a:xfrm>
            <a:off x="960000" y="1933667"/>
            <a:ext cx="3374800" cy="1077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None/>
              <a:defRPr sz="2667">
                <a:solidFill>
                  <a:schemeClr val="dk1"/>
                </a:solidFill>
              </a:defRPr>
            </a:lvl1pPr>
            <a:lvl2pPr lvl="1" algn="ctr" rtl="0">
              <a:lnSpc>
                <a:spcPct val="100000"/>
              </a:lnSpc>
              <a:spcBef>
                <a:spcPts val="0"/>
              </a:spcBef>
              <a:spcAft>
                <a:spcPts val="0"/>
              </a:spcAft>
              <a:buSzPts val="2400"/>
              <a:buNone/>
              <a:defRPr sz="3200"/>
            </a:lvl2pPr>
            <a:lvl3pPr lvl="2" algn="ctr" rtl="0">
              <a:lnSpc>
                <a:spcPct val="100000"/>
              </a:lnSpc>
              <a:spcBef>
                <a:spcPts val="0"/>
              </a:spcBef>
              <a:spcAft>
                <a:spcPts val="0"/>
              </a:spcAft>
              <a:buSzPts val="2400"/>
              <a:buNone/>
              <a:defRPr sz="3200"/>
            </a:lvl3pPr>
            <a:lvl4pPr lvl="3" algn="ctr" rtl="0">
              <a:lnSpc>
                <a:spcPct val="100000"/>
              </a:lnSpc>
              <a:spcBef>
                <a:spcPts val="0"/>
              </a:spcBef>
              <a:spcAft>
                <a:spcPts val="0"/>
              </a:spcAft>
              <a:buSzPts val="2400"/>
              <a:buNone/>
              <a:defRPr sz="3200"/>
            </a:lvl4pPr>
            <a:lvl5pPr lvl="4" algn="ctr" rtl="0">
              <a:lnSpc>
                <a:spcPct val="100000"/>
              </a:lnSpc>
              <a:spcBef>
                <a:spcPts val="0"/>
              </a:spcBef>
              <a:spcAft>
                <a:spcPts val="0"/>
              </a:spcAft>
              <a:buSzPts val="2400"/>
              <a:buNone/>
              <a:defRPr sz="3200"/>
            </a:lvl5pPr>
            <a:lvl6pPr lvl="5" algn="ctr" rtl="0">
              <a:lnSpc>
                <a:spcPct val="100000"/>
              </a:lnSpc>
              <a:spcBef>
                <a:spcPts val="0"/>
              </a:spcBef>
              <a:spcAft>
                <a:spcPts val="0"/>
              </a:spcAft>
              <a:buSzPts val="2400"/>
              <a:buNone/>
              <a:defRPr sz="3200"/>
            </a:lvl6pPr>
            <a:lvl7pPr lvl="6" algn="ctr" rtl="0">
              <a:lnSpc>
                <a:spcPct val="100000"/>
              </a:lnSpc>
              <a:spcBef>
                <a:spcPts val="0"/>
              </a:spcBef>
              <a:spcAft>
                <a:spcPts val="0"/>
              </a:spcAft>
              <a:buSzPts val="2400"/>
              <a:buNone/>
              <a:defRPr sz="3200"/>
            </a:lvl7pPr>
            <a:lvl8pPr lvl="7" algn="ctr" rtl="0">
              <a:lnSpc>
                <a:spcPct val="100000"/>
              </a:lnSpc>
              <a:spcBef>
                <a:spcPts val="0"/>
              </a:spcBef>
              <a:spcAft>
                <a:spcPts val="0"/>
              </a:spcAft>
              <a:buSzPts val="2400"/>
              <a:buNone/>
              <a:defRPr sz="3200"/>
            </a:lvl8pPr>
            <a:lvl9pPr lvl="8" algn="ctr" rtl="0">
              <a:lnSpc>
                <a:spcPct val="100000"/>
              </a:lnSpc>
              <a:spcBef>
                <a:spcPts val="0"/>
              </a:spcBef>
              <a:spcAft>
                <a:spcPts val="0"/>
              </a:spcAft>
              <a:buSzPts val="2400"/>
              <a:buNone/>
              <a:defRPr sz="3200"/>
            </a:lvl9pPr>
          </a:lstStyle>
          <a:p>
            <a:endParaRPr/>
          </a:p>
        </p:txBody>
      </p:sp>
      <p:sp>
        <p:nvSpPr>
          <p:cNvPr id="331" name="Google Shape;331;p43"/>
          <p:cNvSpPr txBox="1">
            <a:spLocks noGrp="1"/>
          </p:cNvSpPr>
          <p:nvPr>
            <p:ph type="subTitle" idx="5"/>
          </p:nvPr>
        </p:nvSpPr>
        <p:spPr>
          <a:xfrm>
            <a:off x="4408645" y="1933667"/>
            <a:ext cx="3374800" cy="1077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None/>
              <a:defRPr sz="2667">
                <a:solidFill>
                  <a:schemeClr val="dk1"/>
                </a:solidFill>
              </a:defRPr>
            </a:lvl1pPr>
            <a:lvl2pPr lvl="1" algn="ctr" rtl="0">
              <a:lnSpc>
                <a:spcPct val="100000"/>
              </a:lnSpc>
              <a:spcBef>
                <a:spcPts val="0"/>
              </a:spcBef>
              <a:spcAft>
                <a:spcPts val="0"/>
              </a:spcAft>
              <a:buSzPts val="2400"/>
              <a:buNone/>
              <a:defRPr sz="3200"/>
            </a:lvl2pPr>
            <a:lvl3pPr lvl="2" algn="ctr" rtl="0">
              <a:lnSpc>
                <a:spcPct val="100000"/>
              </a:lnSpc>
              <a:spcBef>
                <a:spcPts val="0"/>
              </a:spcBef>
              <a:spcAft>
                <a:spcPts val="0"/>
              </a:spcAft>
              <a:buSzPts val="2400"/>
              <a:buNone/>
              <a:defRPr sz="3200"/>
            </a:lvl3pPr>
            <a:lvl4pPr lvl="3" algn="ctr" rtl="0">
              <a:lnSpc>
                <a:spcPct val="100000"/>
              </a:lnSpc>
              <a:spcBef>
                <a:spcPts val="0"/>
              </a:spcBef>
              <a:spcAft>
                <a:spcPts val="0"/>
              </a:spcAft>
              <a:buSzPts val="2400"/>
              <a:buNone/>
              <a:defRPr sz="3200"/>
            </a:lvl4pPr>
            <a:lvl5pPr lvl="4" algn="ctr" rtl="0">
              <a:lnSpc>
                <a:spcPct val="100000"/>
              </a:lnSpc>
              <a:spcBef>
                <a:spcPts val="0"/>
              </a:spcBef>
              <a:spcAft>
                <a:spcPts val="0"/>
              </a:spcAft>
              <a:buSzPts val="2400"/>
              <a:buNone/>
              <a:defRPr sz="3200"/>
            </a:lvl5pPr>
            <a:lvl6pPr lvl="5" algn="ctr" rtl="0">
              <a:lnSpc>
                <a:spcPct val="100000"/>
              </a:lnSpc>
              <a:spcBef>
                <a:spcPts val="0"/>
              </a:spcBef>
              <a:spcAft>
                <a:spcPts val="0"/>
              </a:spcAft>
              <a:buSzPts val="2400"/>
              <a:buNone/>
              <a:defRPr sz="3200"/>
            </a:lvl6pPr>
            <a:lvl7pPr lvl="6" algn="ctr" rtl="0">
              <a:lnSpc>
                <a:spcPct val="100000"/>
              </a:lnSpc>
              <a:spcBef>
                <a:spcPts val="0"/>
              </a:spcBef>
              <a:spcAft>
                <a:spcPts val="0"/>
              </a:spcAft>
              <a:buSzPts val="2400"/>
              <a:buNone/>
              <a:defRPr sz="3200"/>
            </a:lvl7pPr>
            <a:lvl8pPr lvl="7" algn="ctr" rtl="0">
              <a:lnSpc>
                <a:spcPct val="100000"/>
              </a:lnSpc>
              <a:spcBef>
                <a:spcPts val="0"/>
              </a:spcBef>
              <a:spcAft>
                <a:spcPts val="0"/>
              </a:spcAft>
              <a:buSzPts val="2400"/>
              <a:buNone/>
              <a:defRPr sz="3200"/>
            </a:lvl8pPr>
            <a:lvl9pPr lvl="8" algn="ctr" rtl="0">
              <a:lnSpc>
                <a:spcPct val="100000"/>
              </a:lnSpc>
              <a:spcBef>
                <a:spcPts val="0"/>
              </a:spcBef>
              <a:spcAft>
                <a:spcPts val="0"/>
              </a:spcAft>
              <a:buSzPts val="2400"/>
              <a:buNone/>
              <a:defRPr sz="3200"/>
            </a:lvl9pPr>
          </a:lstStyle>
          <a:p>
            <a:endParaRPr/>
          </a:p>
        </p:txBody>
      </p:sp>
      <p:sp>
        <p:nvSpPr>
          <p:cNvPr id="332" name="Google Shape;332;p43"/>
          <p:cNvSpPr txBox="1">
            <a:spLocks noGrp="1"/>
          </p:cNvSpPr>
          <p:nvPr>
            <p:ph type="subTitle" idx="6"/>
          </p:nvPr>
        </p:nvSpPr>
        <p:spPr>
          <a:xfrm>
            <a:off x="7857279" y="1933667"/>
            <a:ext cx="3374800" cy="1077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None/>
              <a:defRPr sz="2667">
                <a:solidFill>
                  <a:schemeClr val="dk1"/>
                </a:solidFill>
              </a:defRPr>
            </a:lvl1pPr>
            <a:lvl2pPr lvl="1" algn="ctr" rtl="0">
              <a:lnSpc>
                <a:spcPct val="100000"/>
              </a:lnSpc>
              <a:spcBef>
                <a:spcPts val="0"/>
              </a:spcBef>
              <a:spcAft>
                <a:spcPts val="0"/>
              </a:spcAft>
              <a:buSzPts val="2400"/>
              <a:buNone/>
              <a:defRPr sz="3200"/>
            </a:lvl2pPr>
            <a:lvl3pPr lvl="2" algn="ctr" rtl="0">
              <a:lnSpc>
                <a:spcPct val="100000"/>
              </a:lnSpc>
              <a:spcBef>
                <a:spcPts val="0"/>
              </a:spcBef>
              <a:spcAft>
                <a:spcPts val="0"/>
              </a:spcAft>
              <a:buSzPts val="2400"/>
              <a:buNone/>
              <a:defRPr sz="3200"/>
            </a:lvl3pPr>
            <a:lvl4pPr lvl="3" algn="ctr" rtl="0">
              <a:lnSpc>
                <a:spcPct val="100000"/>
              </a:lnSpc>
              <a:spcBef>
                <a:spcPts val="0"/>
              </a:spcBef>
              <a:spcAft>
                <a:spcPts val="0"/>
              </a:spcAft>
              <a:buSzPts val="2400"/>
              <a:buNone/>
              <a:defRPr sz="3200"/>
            </a:lvl4pPr>
            <a:lvl5pPr lvl="4" algn="ctr" rtl="0">
              <a:lnSpc>
                <a:spcPct val="100000"/>
              </a:lnSpc>
              <a:spcBef>
                <a:spcPts val="0"/>
              </a:spcBef>
              <a:spcAft>
                <a:spcPts val="0"/>
              </a:spcAft>
              <a:buSzPts val="2400"/>
              <a:buNone/>
              <a:defRPr sz="3200"/>
            </a:lvl5pPr>
            <a:lvl6pPr lvl="5" algn="ctr" rtl="0">
              <a:lnSpc>
                <a:spcPct val="100000"/>
              </a:lnSpc>
              <a:spcBef>
                <a:spcPts val="0"/>
              </a:spcBef>
              <a:spcAft>
                <a:spcPts val="0"/>
              </a:spcAft>
              <a:buSzPts val="2400"/>
              <a:buNone/>
              <a:defRPr sz="3200"/>
            </a:lvl6pPr>
            <a:lvl7pPr lvl="6" algn="ctr" rtl="0">
              <a:lnSpc>
                <a:spcPct val="100000"/>
              </a:lnSpc>
              <a:spcBef>
                <a:spcPts val="0"/>
              </a:spcBef>
              <a:spcAft>
                <a:spcPts val="0"/>
              </a:spcAft>
              <a:buSzPts val="2400"/>
              <a:buNone/>
              <a:defRPr sz="3200"/>
            </a:lvl7pPr>
            <a:lvl8pPr lvl="7" algn="ctr" rtl="0">
              <a:lnSpc>
                <a:spcPct val="100000"/>
              </a:lnSpc>
              <a:spcBef>
                <a:spcPts val="0"/>
              </a:spcBef>
              <a:spcAft>
                <a:spcPts val="0"/>
              </a:spcAft>
              <a:buSzPts val="2400"/>
              <a:buNone/>
              <a:defRPr sz="3200"/>
            </a:lvl8pPr>
            <a:lvl9pPr lvl="8" algn="ctr" rtl="0">
              <a:lnSpc>
                <a:spcPct val="100000"/>
              </a:lnSpc>
              <a:spcBef>
                <a:spcPts val="0"/>
              </a:spcBef>
              <a:spcAft>
                <a:spcPts val="0"/>
              </a:spcAft>
              <a:buSzPts val="2400"/>
              <a:buNone/>
              <a:defRPr sz="3200"/>
            </a:lvl9pPr>
          </a:lstStyle>
          <a:p>
            <a:endParaRPr/>
          </a:p>
        </p:txBody>
      </p:sp>
    </p:spTree>
    <p:extLst>
      <p:ext uri="{BB962C8B-B14F-4D97-AF65-F5344CB8AC3E}">
        <p14:creationId xmlns:p14="http://schemas.microsoft.com/office/powerpoint/2010/main" val="414194138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Title and four columns">
  <p:cSld name="Title and four columns">
    <p:spTree>
      <p:nvGrpSpPr>
        <p:cNvPr id="1" name="Shape 333"/>
        <p:cNvGrpSpPr/>
        <p:nvPr/>
      </p:nvGrpSpPr>
      <p:grpSpPr>
        <a:xfrm>
          <a:off x="0" y="0"/>
          <a:ext cx="0" cy="0"/>
          <a:chOff x="0" y="0"/>
          <a:chExt cx="0" cy="0"/>
        </a:xfrm>
      </p:grpSpPr>
      <p:sp>
        <p:nvSpPr>
          <p:cNvPr id="334" name="Google Shape;334;p44"/>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35" name="Google Shape;335;p44"/>
          <p:cNvSpPr txBox="1">
            <a:spLocks noGrp="1"/>
          </p:cNvSpPr>
          <p:nvPr>
            <p:ph type="subTitle" idx="1"/>
          </p:nvPr>
        </p:nvSpPr>
        <p:spPr>
          <a:xfrm>
            <a:off x="968935" y="2269112"/>
            <a:ext cx="4866000" cy="1451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2133"/>
              </a:spcBef>
              <a:spcAft>
                <a:spcPts val="0"/>
              </a:spcAft>
              <a:buSzPts val="1200"/>
              <a:buNone/>
              <a:defRPr/>
            </a:lvl3pPr>
            <a:lvl4pPr lvl="3" algn="ctr" rtl="0">
              <a:lnSpc>
                <a:spcPct val="100000"/>
              </a:lnSpc>
              <a:spcBef>
                <a:spcPts val="2133"/>
              </a:spcBef>
              <a:spcAft>
                <a:spcPts val="0"/>
              </a:spcAft>
              <a:buSzPts val="1200"/>
              <a:buNone/>
              <a:defRPr/>
            </a:lvl4pPr>
            <a:lvl5pPr lvl="4" algn="ctr" rtl="0">
              <a:lnSpc>
                <a:spcPct val="100000"/>
              </a:lnSpc>
              <a:spcBef>
                <a:spcPts val="2133"/>
              </a:spcBef>
              <a:spcAft>
                <a:spcPts val="0"/>
              </a:spcAft>
              <a:buSzPts val="1200"/>
              <a:buNone/>
              <a:defRPr/>
            </a:lvl5pPr>
            <a:lvl6pPr lvl="5" algn="ctr" rtl="0">
              <a:lnSpc>
                <a:spcPct val="100000"/>
              </a:lnSpc>
              <a:spcBef>
                <a:spcPts val="2133"/>
              </a:spcBef>
              <a:spcAft>
                <a:spcPts val="0"/>
              </a:spcAft>
              <a:buSzPts val="1200"/>
              <a:buNone/>
              <a:defRPr/>
            </a:lvl6pPr>
            <a:lvl7pPr lvl="6" algn="ctr" rtl="0">
              <a:lnSpc>
                <a:spcPct val="100000"/>
              </a:lnSpc>
              <a:spcBef>
                <a:spcPts val="2133"/>
              </a:spcBef>
              <a:spcAft>
                <a:spcPts val="0"/>
              </a:spcAft>
              <a:buSzPts val="1200"/>
              <a:buNone/>
              <a:defRPr/>
            </a:lvl7pPr>
            <a:lvl8pPr lvl="7" algn="ctr" rtl="0">
              <a:lnSpc>
                <a:spcPct val="100000"/>
              </a:lnSpc>
              <a:spcBef>
                <a:spcPts val="2133"/>
              </a:spcBef>
              <a:spcAft>
                <a:spcPts val="0"/>
              </a:spcAft>
              <a:buSzPts val="1200"/>
              <a:buNone/>
              <a:defRPr/>
            </a:lvl8pPr>
            <a:lvl9pPr lvl="8" algn="ctr" rtl="0">
              <a:lnSpc>
                <a:spcPct val="100000"/>
              </a:lnSpc>
              <a:spcBef>
                <a:spcPts val="2133"/>
              </a:spcBef>
              <a:spcAft>
                <a:spcPts val="2133"/>
              </a:spcAft>
              <a:buSzPts val="1200"/>
              <a:buNone/>
              <a:defRPr/>
            </a:lvl9pPr>
          </a:lstStyle>
          <a:p>
            <a:endParaRPr/>
          </a:p>
        </p:txBody>
      </p:sp>
      <p:sp>
        <p:nvSpPr>
          <p:cNvPr id="336" name="Google Shape;336;p44"/>
          <p:cNvSpPr txBox="1">
            <a:spLocks noGrp="1"/>
          </p:cNvSpPr>
          <p:nvPr>
            <p:ph type="subTitle" idx="2"/>
          </p:nvPr>
        </p:nvSpPr>
        <p:spPr>
          <a:xfrm>
            <a:off x="6374840" y="2269112"/>
            <a:ext cx="4866000" cy="1451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2133"/>
              </a:spcBef>
              <a:spcAft>
                <a:spcPts val="0"/>
              </a:spcAft>
              <a:buSzPts val="1200"/>
              <a:buNone/>
              <a:defRPr/>
            </a:lvl3pPr>
            <a:lvl4pPr lvl="3" algn="ctr" rtl="0">
              <a:lnSpc>
                <a:spcPct val="100000"/>
              </a:lnSpc>
              <a:spcBef>
                <a:spcPts val="2133"/>
              </a:spcBef>
              <a:spcAft>
                <a:spcPts val="0"/>
              </a:spcAft>
              <a:buSzPts val="1200"/>
              <a:buNone/>
              <a:defRPr/>
            </a:lvl4pPr>
            <a:lvl5pPr lvl="4" algn="ctr" rtl="0">
              <a:lnSpc>
                <a:spcPct val="100000"/>
              </a:lnSpc>
              <a:spcBef>
                <a:spcPts val="2133"/>
              </a:spcBef>
              <a:spcAft>
                <a:spcPts val="0"/>
              </a:spcAft>
              <a:buSzPts val="1200"/>
              <a:buNone/>
              <a:defRPr/>
            </a:lvl5pPr>
            <a:lvl6pPr lvl="5" algn="ctr" rtl="0">
              <a:lnSpc>
                <a:spcPct val="100000"/>
              </a:lnSpc>
              <a:spcBef>
                <a:spcPts val="2133"/>
              </a:spcBef>
              <a:spcAft>
                <a:spcPts val="0"/>
              </a:spcAft>
              <a:buSzPts val="1200"/>
              <a:buNone/>
              <a:defRPr/>
            </a:lvl6pPr>
            <a:lvl7pPr lvl="6" algn="ctr" rtl="0">
              <a:lnSpc>
                <a:spcPct val="100000"/>
              </a:lnSpc>
              <a:spcBef>
                <a:spcPts val="2133"/>
              </a:spcBef>
              <a:spcAft>
                <a:spcPts val="0"/>
              </a:spcAft>
              <a:buSzPts val="1200"/>
              <a:buNone/>
              <a:defRPr/>
            </a:lvl7pPr>
            <a:lvl8pPr lvl="7" algn="ctr" rtl="0">
              <a:lnSpc>
                <a:spcPct val="100000"/>
              </a:lnSpc>
              <a:spcBef>
                <a:spcPts val="2133"/>
              </a:spcBef>
              <a:spcAft>
                <a:spcPts val="0"/>
              </a:spcAft>
              <a:buSzPts val="1200"/>
              <a:buNone/>
              <a:defRPr/>
            </a:lvl8pPr>
            <a:lvl9pPr lvl="8" algn="ctr" rtl="0">
              <a:lnSpc>
                <a:spcPct val="100000"/>
              </a:lnSpc>
              <a:spcBef>
                <a:spcPts val="2133"/>
              </a:spcBef>
              <a:spcAft>
                <a:spcPts val="2133"/>
              </a:spcAft>
              <a:buSzPts val="1200"/>
              <a:buNone/>
              <a:defRPr/>
            </a:lvl9pPr>
          </a:lstStyle>
          <a:p>
            <a:endParaRPr/>
          </a:p>
        </p:txBody>
      </p:sp>
      <p:sp>
        <p:nvSpPr>
          <p:cNvPr id="337" name="Google Shape;337;p44"/>
          <p:cNvSpPr txBox="1">
            <a:spLocks noGrp="1"/>
          </p:cNvSpPr>
          <p:nvPr>
            <p:ph type="subTitle" idx="3"/>
          </p:nvPr>
        </p:nvSpPr>
        <p:spPr>
          <a:xfrm>
            <a:off x="968935" y="4520033"/>
            <a:ext cx="4866000" cy="1451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2133"/>
              </a:spcBef>
              <a:spcAft>
                <a:spcPts val="0"/>
              </a:spcAft>
              <a:buSzPts val="1200"/>
              <a:buNone/>
              <a:defRPr/>
            </a:lvl3pPr>
            <a:lvl4pPr lvl="3" algn="ctr" rtl="0">
              <a:lnSpc>
                <a:spcPct val="100000"/>
              </a:lnSpc>
              <a:spcBef>
                <a:spcPts val="2133"/>
              </a:spcBef>
              <a:spcAft>
                <a:spcPts val="0"/>
              </a:spcAft>
              <a:buSzPts val="1200"/>
              <a:buNone/>
              <a:defRPr/>
            </a:lvl4pPr>
            <a:lvl5pPr lvl="4" algn="ctr" rtl="0">
              <a:lnSpc>
                <a:spcPct val="100000"/>
              </a:lnSpc>
              <a:spcBef>
                <a:spcPts val="2133"/>
              </a:spcBef>
              <a:spcAft>
                <a:spcPts val="0"/>
              </a:spcAft>
              <a:buSzPts val="1200"/>
              <a:buNone/>
              <a:defRPr/>
            </a:lvl5pPr>
            <a:lvl6pPr lvl="5" algn="ctr" rtl="0">
              <a:lnSpc>
                <a:spcPct val="100000"/>
              </a:lnSpc>
              <a:spcBef>
                <a:spcPts val="2133"/>
              </a:spcBef>
              <a:spcAft>
                <a:spcPts val="0"/>
              </a:spcAft>
              <a:buSzPts val="1200"/>
              <a:buNone/>
              <a:defRPr/>
            </a:lvl6pPr>
            <a:lvl7pPr lvl="6" algn="ctr" rtl="0">
              <a:lnSpc>
                <a:spcPct val="100000"/>
              </a:lnSpc>
              <a:spcBef>
                <a:spcPts val="2133"/>
              </a:spcBef>
              <a:spcAft>
                <a:spcPts val="0"/>
              </a:spcAft>
              <a:buSzPts val="1200"/>
              <a:buNone/>
              <a:defRPr/>
            </a:lvl7pPr>
            <a:lvl8pPr lvl="7" algn="ctr" rtl="0">
              <a:lnSpc>
                <a:spcPct val="100000"/>
              </a:lnSpc>
              <a:spcBef>
                <a:spcPts val="2133"/>
              </a:spcBef>
              <a:spcAft>
                <a:spcPts val="0"/>
              </a:spcAft>
              <a:buSzPts val="1200"/>
              <a:buNone/>
              <a:defRPr/>
            </a:lvl8pPr>
            <a:lvl9pPr lvl="8" algn="ctr" rtl="0">
              <a:lnSpc>
                <a:spcPct val="100000"/>
              </a:lnSpc>
              <a:spcBef>
                <a:spcPts val="2133"/>
              </a:spcBef>
              <a:spcAft>
                <a:spcPts val="2133"/>
              </a:spcAft>
              <a:buSzPts val="1200"/>
              <a:buNone/>
              <a:defRPr/>
            </a:lvl9pPr>
          </a:lstStyle>
          <a:p>
            <a:endParaRPr/>
          </a:p>
        </p:txBody>
      </p:sp>
      <p:sp>
        <p:nvSpPr>
          <p:cNvPr id="338" name="Google Shape;338;p44"/>
          <p:cNvSpPr txBox="1">
            <a:spLocks noGrp="1"/>
          </p:cNvSpPr>
          <p:nvPr>
            <p:ph type="subTitle" idx="4"/>
          </p:nvPr>
        </p:nvSpPr>
        <p:spPr>
          <a:xfrm>
            <a:off x="6374839" y="4520031"/>
            <a:ext cx="4866000" cy="1451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2133"/>
              </a:spcBef>
              <a:spcAft>
                <a:spcPts val="0"/>
              </a:spcAft>
              <a:buSzPts val="1200"/>
              <a:buNone/>
              <a:defRPr/>
            </a:lvl3pPr>
            <a:lvl4pPr lvl="3" algn="ctr" rtl="0">
              <a:lnSpc>
                <a:spcPct val="100000"/>
              </a:lnSpc>
              <a:spcBef>
                <a:spcPts val="2133"/>
              </a:spcBef>
              <a:spcAft>
                <a:spcPts val="0"/>
              </a:spcAft>
              <a:buSzPts val="1200"/>
              <a:buNone/>
              <a:defRPr/>
            </a:lvl4pPr>
            <a:lvl5pPr lvl="4" algn="ctr" rtl="0">
              <a:lnSpc>
                <a:spcPct val="100000"/>
              </a:lnSpc>
              <a:spcBef>
                <a:spcPts val="2133"/>
              </a:spcBef>
              <a:spcAft>
                <a:spcPts val="0"/>
              </a:spcAft>
              <a:buSzPts val="1200"/>
              <a:buNone/>
              <a:defRPr/>
            </a:lvl5pPr>
            <a:lvl6pPr lvl="5" algn="ctr" rtl="0">
              <a:lnSpc>
                <a:spcPct val="100000"/>
              </a:lnSpc>
              <a:spcBef>
                <a:spcPts val="2133"/>
              </a:spcBef>
              <a:spcAft>
                <a:spcPts val="0"/>
              </a:spcAft>
              <a:buSzPts val="1200"/>
              <a:buNone/>
              <a:defRPr/>
            </a:lvl6pPr>
            <a:lvl7pPr lvl="6" algn="ctr" rtl="0">
              <a:lnSpc>
                <a:spcPct val="100000"/>
              </a:lnSpc>
              <a:spcBef>
                <a:spcPts val="2133"/>
              </a:spcBef>
              <a:spcAft>
                <a:spcPts val="0"/>
              </a:spcAft>
              <a:buSzPts val="1200"/>
              <a:buNone/>
              <a:defRPr/>
            </a:lvl7pPr>
            <a:lvl8pPr lvl="7" algn="ctr" rtl="0">
              <a:lnSpc>
                <a:spcPct val="100000"/>
              </a:lnSpc>
              <a:spcBef>
                <a:spcPts val="2133"/>
              </a:spcBef>
              <a:spcAft>
                <a:spcPts val="0"/>
              </a:spcAft>
              <a:buSzPts val="1200"/>
              <a:buNone/>
              <a:defRPr/>
            </a:lvl8pPr>
            <a:lvl9pPr lvl="8" algn="ctr" rtl="0">
              <a:lnSpc>
                <a:spcPct val="100000"/>
              </a:lnSpc>
              <a:spcBef>
                <a:spcPts val="2133"/>
              </a:spcBef>
              <a:spcAft>
                <a:spcPts val="2133"/>
              </a:spcAft>
              <a:buSzPts val="1200"/>
              <a:buNone/>
              <a:defRPr/>
            </a:lvl9pPr>
          </a:lstStyle>
          <a:p>
            <a:endParaRPr/>
          </a:p>
        </p:txBody>
      </p:sp>
      <p:sp>
        <p:nvSpPr>
          <p:cNvPr id="339" name="Google Shape;339;p44"/>
          <p:cNvSpPr txBox="1">
            <a:spLocks noGrp="1"/>
          </p:cNvSpPr>
          <p:nvPr>
            <p:ph type="subTitle" idx="5"/>
          </p:nvPr>
        </p:nvSpPr>
        <p:spPr>
          <a:xfrm>
            <a:off x="968933" y="1761433"/>
            <a:ext cx="4866000" cy="502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None/>
              <a:defRPr sz="2667">
                <a:solidFill>
                  <a:schemeClr val="dk1"/>
                </a:solidFill>
              </a:defRPr>
            </a:lvl1pPr>
            <a:lvl2pPr lvl="1" algn="ctr" rtl="0">
              <a:lnSpc>
                <a:spcPct val="100000"/>
              </a:lnSpc>
              <a:spcBef>
                <a:spcPts val="0"/>
              </a:spcBef>
              <a:spcAft>
                <a:spcPts val="0"/>
              </a:spcAft>
              <a:buSzPts val="2400"/>
              <a:buNone/>
              <a:defRPr sz="3200"/>
            </a:lvl2pPr>
            <a:lvl3pPr lvl="2" algn="ctr" rtl="0">
              <a:lnSpc>
                <a:spcPct val="100000"/>
              </a:lnSpc>
              <a:spcBef>
                <a:spcPts val="0"/>
              </a:spcBef>
              <a:spcAft>
                <a:spcPts val="0"/>
              </a:spcAft>
              <a:buSzPts val="2400"/>
              <a:buNone/>
              <a:defRPr sz="3200"/>
            </a:lvl3pPr>
            <a:lvl4pPr lvl="3" algn="ctr" rtl="0">
              <a:lnSpc>
                <a:spcPct val="100000"/>
              </a:lnSpc>
              <a:spcBef>
                <a:spcPts val="0"/>
              </a:spcBef>
              <a:spcAft>
                <a:spcPts val="0"/>
              </a:spcAft>
              <a:buSzPts val="2400"/>
              <a:buNone/>
              <a:defRPr sz="3200"/>
            </a:lvl4pPr>
            <a:lvl5pPr lvl="4" algn="ctr" rtl="0">
              <a:lnSpc>
                <a:spcPct val="100000"/>
              </a:lnSpc>
              <a:spcBef>
                <a:spcPts val="0"/>
              </a:spcBef>
              <a:spcAft>
                <a:spcPts val="0"/>
              </a:spcAft>
              <a:buSzPts val="2400"/>
              <a:buNone/>
              <a:defRPr sz="3200"/>
            </a:lvl5pPr>
            <a:lvl6pPr lvl="5" algn="ctr" rtl="0">
              <a:lnSpc>
                <a:spcPct val="100000"/>
              </a:lnSpc>
              <a:spcBef>
                <a:spcPts val="0"/>
              </a:spcBef>
              <a:spcAft>
                <a:spcPts val="0"/>
              </a:spcAft>
              <a:buSzPts val="2400"/>
              <a:buNone/>
              <a:defRPr sz="3200"/>
            </a:lvl6pPr>
            <a:lvl7pPr lvl="6" algn="ctr" rtl="0">
              <a:lnSpc>
                <a:spcPct val="100000"/>
              </a:lnSpc>
              <a:spcBef>
                <a:spcPts val="0"/>
              </a:spcBef>
              <a:spcAft>
                <a:spcPts val="0"/>
              </a:spcAft>
              <a:buSzPts val="2400"/>
              <a:buNone/>
              <a:defRPr sz="3200"/>
            </a:lvl7pPr>
            <a:lvl8pPr lvl="7" algn="ctr" rtl="0">
              <a:lnSpc>
                <a:spcPct val="100000"/>
              </a:lnSpc>
              <a:spcBef>
                <a:spcPts val="0"/>
              </a:spcBef>
              <a:spcAft>
                <a:spcPts val="0"/>
              </a:spcAft>
              <a:buSzPts val="2400"/>
              <a:buNone/>
              <a:defRPr sz="3200"/>
            </a:lvl8pPr>
            <a:lvl9pPr lvl="8" algn="ctr" rtl="0">
              <a:lnSpc>
                <a:spcPct val="100000"/>
              </a:lnSpc>
              <a:spcBef>
                <a:spcPts val="0"/>
              </a:spcBef>
              <a:spcAft>
                <a:spcPts val="0"/>
              </a:spcAft>
              <a:buSzPts val="2400"/>
              <a:buNone/>
              <a:defRPr sz="3200"/>
            </a:lvl9pPr>
          </a:lstStyle>
          <a:p>
            <a:endParaRPr/>
          </a:p>
        </p:txBody>
      </p:sp>
      <p:sp>
        <p:nvSpPr>
          <p:cNvPr id="340" name="Google Shape;340;p44"/>
          <p:cNvSpPr txBox="1">
            <a:spLocks noGrp="1"/>
          </p:cNvSpPr>
          <p:nvPr>
            <p:ph type="subTitle" idx="6"/>
          </p:nvPr>
        </p:nvSpPr>
        <p:spPr>
          <a:xfrm>
            <a:off x="968933" y="4012455"/>
            <a:ext cx="4866000" cy="502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None/>
              <a:defRPr sz="2667">
                <a:solidFill>
                  <a:schemeClr val="dk1"/>
                </a:solidFill>
              </a:defRPr>
            </a:lvl1pPr>
            <a:lvl2pPr lvl="1" algn="ctr" rtl="0">
              <a:lnSpc>
                <a:spcPct val="100000"/>
              </a:lnSpc>
              <a:spcBef>
                <a:spcPts val="0"/>
              </a:spcBef>
              <a:spcAft>
                <a:spcPts val="0"/>
              </a:spcAft>
              <a:buSzPts val="2400"/>
              <a:buNone/>
              <a:defRPr sz="3200"/>
            </a:lvl2pPr>
            <a:lvl3pPr lvl="2" algn="ctr" rtl="0">
              <a:lnSpc>
                <a:spcPct val="100000"/>
              </a:lnSpc>
              <a:spcBef>
                <a:spcPts val="0"/>
              </a:spcBef>
              <a:spcAft>
                <a:spcPts val="0"/>
              </a:spcAft>
              <a:buSzPts val="2400"/>
              <a:buNone/>
              <a:defRPr sz="3200"/>
            </a:lvl3pPr>
            <a:lvl4pPr lvl="3" algn="ctr" rtl="0">
              <a:lnSpc>
                <a:spcPct val="100000"/>
              </a:lnSpc>
              <a:spcBef>
                <a:spcPts val="0"/>
              </a:spcBef>
              <a:spcAft>
                <a:spcPts val="0"/>
              </a:spcAft>
              <a:buSzPts val="2400"/>
              <a:buNone/>
              <a:defRPr sz="3200"/>
            </a:lvl4pPr>
            <a:lvl5pPr lvl="4" algn="ctr" rtl="0">
              <a:lnSpc>
                <a:spcPct val="100000"/>
              </a:lnSpc>
              <a:spcBef>
                <a:spcPts val="0"/>
              </a:spcBef>
              <a:spcAft>
                <a:spcPts val="0"/>
              </a:spcAft>
              <a:buSzPts val="2400"/>
              <a:buNone/>
              <a:defRPr sz="3200"/>
            </a:lvl5pPr>
            <a:lvl6pPr lvl="5" algn="ctr" rtl="0">
              <a:lnSpc>
                <a:spcPct val="100000"/>
              </a:lnSpc>
              <a:spcBef>
                <a:spcPts val="0"/>
              </a:spcBef>
              <a:spcAft>
                <a:spcPts val="0"/>
              </a:spcAft>
              <a:buSzPts val="2400"/>
              <a:buNone/>
              <a:defRPr sz="3200"/>
            </a:lvl6pPr>
            <a:lvl7pPr lvl="6" algn="ctr" rtl="0">
              <a:lnSpc>
                <a:spcPct val="100000"/>
              </a:lnSpc>
              <a:spcBef>
                <a:spcPts val="0"/>
              </a:spcBef>
              <a:spcAft>
                <a:spcPts val="0"/>
              </a:spcAft>
              <a:buSzPts val="2400"/>
              <a:buNone/>
              <a:defRPr sz="3200"/>
            </a:lvl7pPr>
            <a:lvl8pPr lvl="7" algn="ctr" rtl="0">
              <a:lnSpc>
                <a:spcPct val="100000"/>
              </a:lnSpc>
              <a:spcBef>
                <a:spcPts val="0"/>
              </a:spcBef>
              <a:spcAft>
                <a:spcPts val="0"/>
              </a:spcAft>
              <a:buSzPts val="2400"/>
              <a:buNone/>
              <a:defRPr sz="3200"/>
            </a:lvl8pPr>
            <a:lvl9pPr lvl="8" algn="ctr" rtl="0">
              <a:lnSpc>
                <a:spcPct val="100000"/>
              </a:lnSpc>
              <a:spcBef>
                <a:spcPts val="0"/>
              </a:spcBef>
              <a:spcAft>
                <a:spcPts val="0"/>
              </a:spcAft>
              <a:buSzPts val="2400"/>
              <a:buNone/>
              <a:defRPr sz="3200"/>
            </a:lvl9pPr>
          </a:lstStyle>
          <a:p>
            <a:endParaRPr/>
          </a:p>
        </p:txBody>
      </p:sp>
      <p:sp>
        <p:nvSpPr>
          <p:cNvPr id="341" name="Google Shape;341;p44"/>
          <p:cNvSpPr txBox="1">
            <a:spLocks noGrp="1"/>
          </p:cNvSpPr>
          <p:nvPr>
            <p:ph type="subTitle" idx="7"/>
          </p:nvPr>
        </p:nvSpPr>
        <p:spPr>
          <a:xfrm>
            <a:off x="6374795" y="1761433"/>
            <a:ext cx="4866000" cy="502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None/>
              <a:defRPr sz="2667">
                <a:solidFill>
                  <a:schemeClr val="dk1"/>
                </a:solidFill>
              </a:defRPr>
            </a:lvl1pPr>
            <a:lvl2pPr lvl="1" algn="ctr" rtl="0">
              <a:lnSpc>
                <a:spcPct val="100000"/>
              </a:lnSpc>
              <a:spcBef>
                <a:spcPts val="0"/>
              </a:spcBef>
              <a:spcAft>
                <a:spcPts val="0"/>
              </a:spcAft>
              <a:buSzPts val="2400"/>
              <a:buNone/>
              <a:defRPr sz="3200"/>
            </a:lvl2pPr>
            <a:lvl3pPr lvl="2" algn="ctr" rtl="0">
              <a:lnSpc>
                <a:spcPct val="100000"/>
              </a:lnSpc>
              <a:spcBef>
                <a:spcPts val="0"/>
              </a:spcBef>
              <a:spcAft>
                <a:spcPts val="0"/>
              </a:spcAft>
              <a:buSzPts val="2400"/>
              <a:buNone/>
              <a:defRPr sz="3200"/>
            </a:lvl3pPr>
            <a:lvl4pPr lvl="3" algn="ctr" rtl="0">
              <a:lnSpc>
                <a:spcPct val="100000"/>
              </a:lnSpc>
              <a:spcBef>
                <a:spcPts val="0"/>
              </a:spcBef>
              <a:spcAft>
                <a:spcPts val="0"/>
              </a:spcAft>
              <a:buSzPts val="2400"/>
              <a:buNone/>
              <a:defRPr sz="3200"/>
            </a:lvl4pPr>
            <a:lvl5pPr lvl="4" algn="ctr" rtl="0">
              <a:lnSpc>
                <a:spcPct val="100000"/>
              </a:lnSpc>
              <a:spcBef>
                <a:spcPts val="0"/>
              </a:spcBef>
              <a:spcAft>
                <a:spcPts val="0"/>
              </a:spcAft>
              <a:buSzPts val="2400"/>
              <a:buNone/>
              <a:defRPr sz="3200"/>
            </a:lvl5pPr>
            <a:lvl6pPr lvl="5" algn="ctr" rtl="0">
              <a:lnSpc>
                <a:spcPct val="100000"/>
              </a:lnSpc>
              <a:spcBef>
                <a:spcPts val="0"/>
              </a:spcBef>
              <a:spcAft>
                <a:spcPts val="0"/>
              </a:spcAft>
              <a:buSzPts val="2400"/>
              <a:buNone/>
              <a:defRPr sz="3200"/>
            </a:lvl6pPr>
            <a:lvl7pPr lvl="6" algn="ctr" rtl="0">
              <a:lnSpc>
                <a:spcPct val="100000"/>
              </a:lnSpc>
              <a:spcBef>
                <a:spcPts val="0"/>
              </a:spcBef>
              <a:spcAft>
                <a:spcPts val="0"/>
              </a:spcAft>
              <a:buSzPts val="2400"/>
              <a:buNone/>
              <a:defRPr sz="3200"/>
            </a:lvl7pPr>
            <a:lvl8pPr lvl="7" algn="ctr" rtl="0">
              <a:lnSpc>
                <a:spcPct val="100000"/>
              </a:lnSpc>
              <a:spcBef>
                <a:spcPts val="0"/>
              </a:spcBef>
              <a:spcAft>
                <a:spcPts val="0"/>
              </a:spcAft>
              <a:buSzPts val="2400"/>
              <a:buNone/>
              <a:defRPr sz="3200"/>
            </a:lvl8pPr>
            <a:lvl9pPr lvl="8" algn="ctr" rtl="0">
              <a:lnSpc>
                <a:spcPct val="100000"/>
              </a:lnSpc>
              <a:spcBef>
                <a:spcPts val="0"/>
              </a:spcBef>
              <a:spcAft>
                <a:spcPts val="0"/>
              </a:spcAft>
              <a:buSzPts val="2400"/>
              <a:buNone/>
              <a:defRPr sz="3200"/>
            </a:lvl9pPr>
          </a:lstStyle>
          <a:p>
            <a:endParaRPr/>
          </a:p>
        </p:txBody>
      </p:sp>
      <p:sp>
        <p:nvSpPr>
          <p:cNvPr id="342" name="Google Shape;342;p44"/>
          <p:cNvSpPr txBox="1">
            <a:spLocks noGrp="1"/>
          </p:cNvSpPr>
          <p:nvPr>
            <p:ph type="subTitle" idx="8"/>
          </p:nvPr>
        </p:nvSpPr>
        <p:spPr>
          <a:xfrm>
            <a:off x="6374796" y="4012445"/>
            <a:ext cx="4866000" cy="502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None/>
              <a:defRPr sz="2667">
                <a:solidFill>
                  <a:schemeClr val="dk1"/>
                </a:solidFill>
              </a:defRPr>
            </a:lvl1pPr>
            <a:lvl2pPr lvl="1" algn="ctr" rtl="0">
              <a:lnSpc>
                <a:spcPct val="100000"/>
              </a:lnSpc>
              <a:spcBef>
                <a:spcPts val="0"/>
              </a:spcBef>
              <a:spcAft>
                <a:spcPts val="0"/>
              </a:spcAft>
              <a:buSzPts val="2400"/>
              <a:buNone/>
              <a:defRPr sz="3200"/>
            </a:lvl2pPr>
            <a:lvl3pPr lvl="2" algn="ctr" rtl="0">
              <a:lnSpc>
                <a:spcPct val="100000"/>
              </a:lnSpc>
              <a:spcBef>
                <a:spcPts val="0"/>
              </a:spcBef>
              <a:spcAft>
                <a:spcPts val="0"/>
              </a:spcAft>
              <a:buSzPts val="2400"/>
              <a:buNone/>
              <a:defRPr sz="3200"/>
            </a:lvl3pPr>
            <a:lvl4pPr lvl="3" algn="ctr" rtl="0">
              <a:lnSpc>
                <a:spcPct val="100000"/>
              </a:lnSpc>
              <a:spcBef>
                <a:spcPts val="0"/>
              </a:spcBef>
              <a:spcAft>
                <a:spcPts val="0"/>
              </a:spcAft>
              <a:buSzPts val="2400"/>
              <a:buNone/>
              <a:defRPr sz="3200"/>
            </a:lvl4pPr>
            <a:lvl5pPr lvl="4" algn="ctr" rtl="0">
              <a:lnSpc>
                <a:spcPct val="100000"/>
              </a:lnSpc>
              <a:spcBef>
                <a:spcPts val="0"/>
              </a:spcBef>
              <a:spcAft>
                <a:spcPts val="0"/>
              </a:spcAft>
              <a:buSzPts val="2400"/>
              <a:buNone/>
              <a:defRPr sz="3200"/>
            </a:lvl5pPr>
            <a:lvl6pPr lvl="5" algn="ctr" rtl="0">
              <a:lnSpc>
                <a:spcPct val="100000"/>
              </a:lnSpc>
              <a:spcBef>
                <a:spcPts val="0"/>
              </a:spcBef>
              <a:spcAft>
                <a:spcPts val="0"/>
              </a:spcAft>
              <a:buSzPts val="2400"/>
              <a:buNone/>
              <a:defRPr sz="3200"/>
            </a:lvl6pPr>
            <a:lvl7pPr lvl="6" algn="ctr" rtl="0">
              <a:lnSpc>
                <a:spcPct val="100000"/>
              </a:lnSpc>
              <a:spcBef>
                <a:spcPts val="0"/>
              </a:spcBef>
              <a:spcAft>
                <a:spcPts val="0"/>
              </a:spcAft>
              <a:buSzPts val="2400"/>
              <a:buNone/>
              <a:defRPr sz="3200"/>
            </a:lvl7pPr>
            <a:lvl8pPr lvl="7" algn="ctr" rtl="0">
              <a:lnSpc>
                <a:spcPct val="100000"/>
              </a:lnSpc>
              <a:spcBef>
                <a:spcPts val="0"/>
              </a:spcBef>
              <a:spcAft>
                <a:spcPts val="0"/>
              </a:spcAft>
              <a:buSzPts val="2400"/>
              <a:buNone/>
              <a:defRPr sz="3200"/>
            </a:lvl8pPr>
            <a:lvl9pPr lvl="8" algn="ctr" rtl="0">
              <a:lnSpc>
                <a:spcPct val="100000"/>
              </a:lnSpc>
              <a:spcBef>
                <a:spcPts val="0"/>
              </a:spcBef>
              <a:spcAft>
                <a:spcPts val="0"/>
              </a:spcAft>
              <a:buSzPts val="2400"/>
              <a:buNone/>
              <a:defRPr sz="3200"/>
            </a:lvl9pPr>
          </a:lstStyle>
          <a:p>
            <a:endParaRPr/>
          </a:p>
        </p:txBody>
      </p:sp>
      <p:sp>
        <p:nvSpPr>
          <p:cNvPr id="343" name="Google Shape;343;p44"/>
          <p:cNvSpPr/>
          <p:nvPr/>
        </p:nvSpPr>
        <p:spPr>
          <a:xfrm>
            <a:off x="0" y="0"/>
            <a:ext cx="599600" cy="6858000"/>
          </a:xfrm>
          <a:prstGeom prst="rect">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cxnSp>
        <p:nvCxnSpPr>
          <p:cNvPr id="344" name="Google Shape;344;p44"/>
          <p:cNvCxnSpPr/>
          <p:nvPr/>
        </p:nvCxnSpPr>
        <p:spPr>
          <a:xfrm>
            <a:off x="11435900" y="-47600"/>
            <a:ext cx="0" cy="6953200"/>
          </a:xfrm>
          <a:prstGeom prst="straightConnector1">
            <a:avLst/>
          </a:prstGeom>
          <a:noFill/>
          <a:ln w="9525" cap="flat" cmpd="sng">
            <a:solidFill>
              <a:schemeClr val="lt2"/>
            </a:solidFill>
            <a:prstDash val="solid"/>
            <a:round/>
            <a:headEnd type="none" w="med" len="med"/>
            <a:tailEnd type="none" w="med" len="med"/>
          </a:ln>
        </p:spPr>
      </p:cxnSp>
      <p:grpSp>
        <p:nvGrpSpPr>
          <p:cNvPr id="345" name="Google Shape;345;p44"/>
          <p:cNvGrpSpPr/>
          <p:nvPr/>
        </p:nvGrpSpPr>
        <p:grpSpPr>
          <a:xfrm>
            <a:off x="3759833" y="6431567"/>
            <a:ext cx="8444800" cy="0"/>
            <a:chOff x="2220050" y="1547100"/>
            <a:chExt cx="6333600" cy="0"/>
          </a:xfrm>
        </p:grpSpPr>
        <p:cxnSp>
          <p:nvCxnSpPr>
            <p:cNvPr id="346" name="Google Shape;346;p44"/>
            <p:cNvCxnSpPr/>
            <p:nvPr/>
          </p:nvCxnSpPr>
          <p:spPr>
            <a:xfrm>
              <a:off x="2220050" y="1547100"/>
              <a:ext cx="464400" cy="0"/>
            </a:xfrm>
            <a:prstGeom prst="straightConnector1">
              <a:avLst/>
            </a:prstGeom>
            <a:noFill/>
            <a:ln w="114300" cap="flat" cmpd="sng">
              <a:solidFill>
                <a:schemeClr val="dk1"/>
              </a:solidFill>
              <a:prstDash val="solid"/>
              <a:round/>
              <a:headEnd type="none" w="med" len="med"/>
              <a:tailEnd type="none" w="med" len="med"/>
            </a:ln>
          </p:spPr>
        </p:cxnSp>
        <p:cxnSp>
          <p:nvCxnSpPr>
            <p:cNvPr id="347" name="Google Shape;347;p44"/>
            <p:cNvCxnSpPr/>
            <p:nvPr/>
          </p:nvCxnSpPr>
          <p:spPr>
            <a:xfrm>
              <a:off x="2684450" y="1547100"/>
              <a:ext cx="5869200" cy="0"/>
            </a:xfrm>
            <a:prstGeom prst="straightConnector1">
              <a:avLst/>
            </a:prstGeom>
            <a:noFill/>
            <a:ln w="9525" cap="flat" cmpd="sng">
              <a:solidFill>
                <a:schemeClr val="dk1"/>
              </a:solidFill>
              <a:prstDash val="solid"/>
              <a:round/>
              <a:headEnd type="none" w="med" len="med"/>
              <a:tailEnd type="none" w="med" len="med"/>
            </a:ln>
          </p:spPr>
        </p:cxnSp>
      </p:grpSp>
    </p:spTree>
    <p:extLst>
      <p:ext uri="{BB962C8B-B14F-4D97-AF65-F5344CB8AC3E}">
        <p14:creationId xmlns:p14="http://schemas.microsoft.com/office/powerpoint/2010/main" val="319545557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Title and six columns">
  <p:cSld name="Title and six columns">
    <p:spTree>
      <p:nvGrpSpPr>
        <p:cNvPr id="1" name="Shape 348"/>
        <p:cNvGrpSpPr/>
        <p:nvPr/>
      </p:nvGrpSpPr>
      <p:grpSpPr>
        <a:xfrm>
          <a:off x="0" y="0"/>
          <a:ext cx="0" cy="0"/>
          <a:chOff x="0" y="0"/>
          <a:chExt cx="0" cy="0"/>
        </a:xfrm>
      </p:grpSpPr>
      <p:sp>
        <p:nvSpPr>
          <p:cNvPr id="349" name="Google Shape;349;p45"/>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50" name="Google Shape;350;p45"/>
          <p:cNvSpPr txBox="1">
            <a:spLocks noGrp="1"/>
          </p:cNvSpPr>
          <p:nvPr>
            <p:ph type="subTitle" idx="1"/>
          </p:nvPr>
        </p:nvSpPr>
        <p:spPr>
          <a:xfrm>
            <a:off x="950533" y="2280205"/>
            <a:ext cx="3341200" cy="141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2133"/>
              </a:spcBef>
              <a:spcAft>
                <a:spcPts val="0"/>
              </a:spcAft>
              <a:buSzPts val="1200"/>
              <a:buNone/>
              <a:defRPr/>
            </a:lvl3pPr>
            <a:lvl4pPr lvl="3" algn="ctr" rtl="0">
              <a:lnSpc>
                <a:spcPct val="100000"/>
              </a:lnSpc>
              <a:spcBef>
                <a:spcPts val="2133"/>
              </a:spcBef>
              <a:spcAft>
                <a:spcPts val="0"/>
              </a:spcAft>
              <a:buSzPts val="1200"/>
              <a:buNone/>
              <a:defRPr/>
            </a:lvl4pPr>
            <a:lvl5pPr lvl="4" algn="ctr" rtl="0">
              <a:lnSpc>
                <a:spcPct val="100000"/>
              </a:lnSpc>
              <a:spcBef>
                <a:spcPts val="2133"/>
              </a:spcBef>
              <a:spcAft>
                <a:spcPts val="0"/>
              </a:spcAft>
              <a:buSzPts val="1200"/>
              <a:buNone/>
              <a:defRPr/>
            </a:lvl5pPr>
            <a:lvl6pPr lvl="5" algn="ctr" rtl="0">
              <a:lnSpc>
                <a:spcPct val="100000"/>
              </a:lnSpc>
              <a:spcBef>
                <a:spcPts val="2133"/>
              </a:spcBef>
              <a:spcAft>
                <a:spcPts val="0"/>
              </a:spcAft>
              <a:buSzPts val="1200"/>
              <a:buNone/>
              <a:defRPr/>
            </a:lvl6pPr>
            <a:lvl7pPr lvl="6" algn="ctr" rtl="0">
              <a:lnSpc>
                <a:spcPct val="100000"/>
              </a:lnSpc>
              <a:spcBef>
                <a:spcPts val="2133"/>
              </a:spcBef>
              <a:spcAft>
                <a:spcPts val="0"/>
              </a:spcAft>
              <a:buSzPts val="1200"/>
              <a:buNone/>
              <a:defRPr/>
            </a:lvl7pPr>
            <a:lvl8pPr lvl="7" algn="ctr" rtl="0">
              <a:lnSpc>
                <a:spcPct val="100000"/>
              </a:lnSpc>
              <a:spcBef>
                <a:spcPts val="2133"/>
              </a:spcBef>
              <a:spcAft>
                <a:spcPts val="0"/>
              </a:spcAft>
              <a:buSzPts val="1200"/>
              <a:buNone/>
              <a:defRPr/>
            </a:lvl8pPr>
            <a:lvl9pPr lvl="8" algn="ctr" rtl="0">
              <a:lnSpc>
                <a:spcPct val="100000"/>
              </a:lnSpc>
              <a:spcBef>
                <a:spcPts val="2133"/>
              </a:spcBef>
              <a:spcAft>
                <a:spcPts val="2133"/>
              </a:spcAft>
              <a:buSzPts val="1200"/>
              <a:buNone/>
              <a:defRPr/>
            </a:lvl9pPr>
          </a:lstStyle>
          <a:p>
            <a:endParaRPr/>
          </a:p>
        </p:txBody>
      </p:sp>
      <p:sp>
        <p:nvSpPr>
          <p:cNvPr id="351" name="Google Shape;351;p45"/>
          <p:cNvSpPr txBox="1">
            <a:spLocks noGrp="1"/>
          </p:cNvSpPr>
          <p:nvPr>
            <p:ph type="subTitle" idx="2"/>
          </p:nvPr>
        </p:nvSpPr>
        <p:spPr>
          <a:xfrm>
            <a:off x="4350545" y="2280219"/>
            <a:ext cx="3490400" cy="141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2133"/>
              </a:spcBef>
              <a:spcAft>
                <a:spcPts val="0"/>
              </a:spcAft>
              <a:buSzPts val="1200"/>
              <a:buNone/>
              <a:defRPr/>
            </a:lvl3pPr>
            <a:lvl4pPr lvl="3" algn="ctr" rtl="0">
              <a:lnSpc>
                <a:spcPct val="100000"/>
              </a:lnSpc>
              <a:spcBef>
                <a:spcPts val="2133"/>
              </a:spcBef>
              <a:spcAft>
                <a:spcPts val="0"/>
              </a:spcAft>
              <a:buSzPts val="1200"/>
              <a:buNone/>
              <a:defRPr/>
            </a:lvl4pPr>
            <a:lvl5pPr lvl="4" algn="ctr" rtl="0">
              <a:lnSpc>
                <a:spcPct val="100000"/>
              </a:lnSpc>
              <a:spcBef>
                <a:spcPts val="2133"/>
              </a:spcBef>
              <a:spcAft>
                <a:spcPts val="0"/>
              </a:spcAft>
              <a:buSzPts val="1200"/>
              <a:buNone/>
              <a:defRPr/>
            </a:lvl5pPr>
            <a:lvl6pPr lvl="5" algn="ctr" rtl="0">
              <a:lnSpc>
                <a:spcPct val="100000"/>
              </a:lnSpc>
              <a:spcBef>
                <a:spcPts val="2133"/>
              </a:spcBef>
              <a:spcAft>
                <a:spcPts val="0"/>
              </a:spcAft>
              <a:buSzPts val="1200"/>
              <a:buNone/>
              <a:defRPr/>
            </a:lvl6pPr>
            <a:lvl7pPr lvl="6" algn="ctr" rtl="0">
              <a:lnSpc>
                <a:spcPct val="100000"/>
              </a:lnSpc>
              <a:spcBef>
                <a:spcPts val="2133"/>
              </a:spcBef>
              <a:spcAft>
                <a:spcPts val="0"/>
              </a:spcAft>
              <a:buSzPts val="1200"/>
              <a:buNone/>
              <a:defRPr/>
            </a:lvl7pPr>
            <a:lvl8pPr lvl="7" algn="ctr" rtl="0">
              <a:lnSpc>
                <a:spcPct val="100000"/>
              </a:lnSpc>
              <a:spcBef>
                <a:spcPts val="2133"/>
              </a:spcBef>
              <a:spcAft>
                <a:spcPts val="0"/>
              </a:spcAft>
              <a:buSzPts val="1200"/>
              <a:buNone/>
              <a:defRPr/>
            </a:lvl8pPr>
            <a:lvl9pPr lvl="8" algn="ctr" rtl="0">
              <a:lnSpc>
                <a:spcPct val="100000"/>
              </a:lnSpc>
              <a:spcBef>
                <a:spcPts val="2133"/>
              </a:spcBef>
              <a:spcAft>
                <a:spcPts val="2133"/>
              </a:spcAft>
              <a:buSzPts val="1200"/>
              <a:buNone/>
              <a:defRPr/>
            </a:lvl9pPr>
          </a:lstStyle>
          <a:p>
            <a:endParaRPr/>
          </a:p>
        </p:txBody>
      </p:sp>
      <p:sp>
        <p:nvSpPr>
          <p:cNvPr id="352" name="Google Shape;352;p45"/>
          <p:cNvSpPr txBox="1">
            <a:spLocks noGrp="1"/>
          </p:cNvSpPr>
          <p:nvPr>
            <p:ph type="subTitle" idx="3"/>
          </p:nvPr>
        </p:nvSpPr>
        <p:spPr>
          <a:xfrm>
            <a:off x="950533" y="4719801"/>
            <a:ext cx="3341200" cy="141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2133"/>
              </a:spcBef>
              <a:spcAft>
                <a:spcPts val="0"/>
              </a:spcAft>
              <a:buSzPts val="1200"/>
              <a:buNone/>
              <a:defRPr/>
            </a:lvl3pPr>
            <a:lvl4pPr lvl="3" algn="ctr" rtl="0">
              <a:lnSpc>
                <a:spcPct val="100000"/>
              </a:lnSpc>
              <a:spcBef>
                <a:spcPts val="2133"/>
              </a:spcBef>
              <a:spcAft>
                <a:spcPts val="0"/>
              </a:spcAft>
              <a:buSzPts val="1200"/>
              <a:buNone/>
              <a:defRPr/>
            </a:lvl4pPr>
            <a:lvl5pPr lvl="4" algn="ctr" rtl="0">
              <a:lnSpc>
                <a:spcPct val="100000"/>
              </a:lnSpc>
              <a:spcBef>
                <a:spcPts val="2133"/>
              </a:spcBef>
              <a:spcAft>
                <a:spcPts val="0"/>
              </a:spcAft>
              <a:buSzPts val="1200"/>
              <a:buNone/>
              <a:defRPr/>
            </a:lvl5pPr>
            <a:lvl6pPr lvl="5" algn="ctr" rtl="0">
              <a:lnSpc>
                <a:spcPct val="100000"/>
              </a:lnSpc>
              <a:spcBef>
                <a:spcPts val="2133"/>
              </a:spcBef>
              <a:spcAft>
                <a:spcPts val="0"/>
              </a:spcAft>
              <a:buSzPts val="1200"/>
              <a:buNone/>
              <a:defRPr/>
            </a:lvl6pPr>
            <a:lvl7pPr lvl="6" algn="ctr" rtl="0">
              <a:lnSpc>
                <a:spcPct val="100000"/>
              </a:lnSpc>
              <a:spcBef>
                <a:spcPts val="2133"/>
              </a:spcBef>
              <a:spcAft>
                <a:spcPts val="0"/>
              </a:spcAft>
              <a:buSzPts val="1200"/>
              <a:buNone/>
              <a:defRPr/>
            </a:lvl7pPr>
            <a:lvl8pPr lvl="7" algn="ctr" rtl="0">
              <a:lnSpc>
                <a:spcPct val="100000"/>
              </a:lnSpc>
              <a:spcBef>
                <a:spcPts val="2133"/>
              </a:spcBef>
              <a:spcAft>
                <a:spcPts val="0"/>
              </a:spcAft>
              <a:buSzPts val="1200"/>
              <a:buNone/>
              <a:defRPr/>
            </a:lvl8pPr>
            <a:lvl9pPr lvl="8" algn="ctr" rtl="0">
              <a:lnSpc>
                <a:spcPct val="100000"/>
              </a:lnSpc>
              <a:spcBef>
                <a:spcPts val="2133"/>
              </a:spcBef>
              <a:spcAft>
                <a:spcPts val="2133"/>
              </a:spcAft>
              <a:buSzPts val="1200"/>
              <a:buNone/>
              <a:defRPr/>
            </a:lvl9pPr>
          </a:lstStyle>
          <a:p>
            <a:endParaRPr/>
          </a:p>
        </p:txBody>
      </p:sp>
      <p:sp>
        <p:nvSpPr>
          <p:cNvPr id="353" name="Google Shape;353;p45"/>
          <p:cNvSpPr txBox="1">
            <a:spLocks noGrp="1"/>
          </p:cNvSpPr>
          <p:nvPr>
            <p:ph type="subTitle" idx="4"/>
          </p:nvPr>
        </p:nvSpPr>
        <p:spPr>
          <a:xfrm>
            <a:off x="4350557" y="4719804"/>
            <a:ext cx="3490400" cy="141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2133"/>
              </a:spcBef>
              <a:spcAft>
                <a:spcPts val="0"/>
              </a:spcAft>
              <a:buSzPts val="1200"/>
              <a:buNone/>
              <a:defRPr/>
            </a:lvl3pPr>
            <a:lvl4pPr lvl="3" algn="ctr" rtl="0">
              <a:lnSpc>
                <a:spcPct val="100000"/>
              </a:lnSpc>
              <a:spcBef>
                <a:spcPts val="2133"/>
              </a:spcBef>
              <a:spcAft>
                <a:spcPts val="0"/>
              </a:spcAft>
              <a:buSzPts val="1200"/>
              <a:buNone/>
              <a:defRPr/>
            </a:lvl4pPr>
            <a:lvl5pPr lvl="4" algn="ctr" rtl="0">
              <a:lnSpc>
                <a:spcPct val="100000"/>
              </a:lnSpc>
              <a:spcBef>
                <a:spcPts val="2133"/>
              </a:spcBef>
              <a:spcAft>
                <a:spcPts val="0"/>
              </a:spcAft>
              <a:buSzPts val="1200"/>
              <a:buNone/>
              <a:defRPr/>
            </a:lvl5pPr>
            <a:lvl6pPr lvl="5" algn="ctr" rtl="0">
              <a:lnSpc>
                <a:spcPct val="100000"/>
              </a:lnSpc>
              <a:spcBef>
                <a:spcPts val="2133"/>
              </a:spcBef>
              <a:spcAft>
                <a:spcPts val="0"/>
              </a:spcAft>
              <a:buSzPts val="1200"/>
              <a:buNone/>
              <a:defRPr/>
            </a:lvl6pPr>
            <a:lvl7pPr lvl="6" algn="ctr" rtl="0">
              <a:lnSpc>
                <a:spcPct val="100000"/>
              </a:lnSpc>
              <a:spcBef>
                <a:spcPts val="2133"/>
              </a:spcBef>
              <a:spcAft>
                <a:spcPts val="0"/>
              </a:spcAft>
              <a:buSzPts val="1200"/>
              <a:buNone/>
              <a:defRPr/>
            </a:lvl7pPr>
            <a:lvl8pPr lvl="7" algn="ctr" rtl="0">
              <a:lnSpc>
                <a:spcPct val="100000"/>
              </a:lnSpc>
              <a:spcBef>
                <a:spcPts val="2133"/>
              </a:spcBef>
              <a:spcAft>
                <a:spcPts val="0"/>
              </a:spcAft>
              <a:buSzPts val="1200"/>
              <a:buNone/>
              <a:defRPr/>
            </a:lvl8pPr>
            <a:lvl9pPr lvl="8" algn="ctr" rtl="0">
              <a:lnSpc>
                <a:spcPct val="100000"/>
              </a:lnSpc>
              <a:spcBef>
                <a:spcPts val="2133"/>
              </a:spcBef>
              <a:spcAft>
                <a:spcPts val="2133"/>
              </a:spcAft>
              <a:buSzPts val="1200"/>
              <a:buNone/>
              <a:defRPr/>
            </a:lvl9pPr>
          </a:lstStyle>
          <a:p>
            <a:endParaRPr/>
          </a:p>
        </p:txBody>
      </p:sp>
      <p:sp>
        <p:nvSpPr>
          <p:cNvPr id="354" name="Google Shape;354;p45"/>
          <p:cNvSpPr txBox="1">
            <a:spLocks noGrp="1"/>
          </p:cNvSpPr>
          <p:nvPr>
            <p:ph type="subTitle" idx="5"/>
          </p:nvPr>
        </p:nvSpPr>
        <p:spPr>
          <a:xfrm>
            <a:off x="7899939" y="2280213"/>
            <a:ext cx="3341200" cy="141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2133"/>
              </a:spcBef>
              <a:spcAft>
                <a:spcPts val="0"/>
              </a:spcAft>
              <a:buSzPts val="1200"/>
              <a:buNone/>
              <a:defRPr/>
            </a:lvl3pPr>
            <a:lvl4pPr lvl="3" algn="ctr" rtl="0">
              <a:lnSpc>
                <a:spcPct val="100000"/>
              </a:lnSpc>
              <a:spcBef>
                <a:spcPts val="2133"/>
              </a:spcBef>
              <a:spcAft>
                <a:spcPts val="0"/>
              </a:spcAft>
              <a:buSzPts val="1200"/>
              <a:buNone/>
              <a:defRPr/>
            </a:lvl4pPr>
            <a:lvl5pPr lvl="4" algn="ctr" rtl="0">
              <a:lnSpc>
                <a:spcPct val="100000"/>
              </a:lnSpc>
              <a:spcBef>
                <a:spcPts val="2133"/>
              </a:spcBef>
              <a:spcAft>
                <a:spcPts val="0"/>
              </a:spcAft>
              <a:buSzPts val="1200"/>
              <a:buNone/>
              <a:defRPr/>
            </a:lvl5pPr>
            <a:lvl6pPr lvl="5" algn="ctr" rtl="0">
              <a:lnSpc>
                <a:spcPct val="100000"/>
              </a:lnSpc>
              <a:spcBef>
                <a:spcPts val="2133"/>
              </a:spcBef>
              <a:spcAft>
                <a:spcPts val="0"/>
              </a:spcAft>
              <a:buSzPts val="1200"/>
              <a:buNone/>
              <a:defRPr/>
            </a:lvl6pPr>
            <a:lvl7pPr lvl="6" algn="ctr" rtl="0">
              <a:lnSpc>
                <a:spcPct val="100000"/>
              </a:lnSpc>
              <a:spcBef>
                <a:spcPts val="2133"/>
              </a:spcBef>
              <a:spcAft>
                <a:spcPts val="0"/>
              </a:spcAft>
              <a:buSzPts val="1200"/>
              <a:buNone/>
              <a:defRPr/>
            </a:lvl7pPr>
            <a:lvl8pPr lvl="7" algn="ctr" rtl="0">
              <a:lnSpc>
                <a:spcPct val="100000"/>
              </a:lnSpc>
              <a:spcBef>
                <a:spcPts val="2133"/>
              </a:spcBef>
              <a:spcAft>
                <a:spcPts val="0"/>
              </a:spcAft>
              <a:buSzPts val="1200"/>
              <a:buNone/>
              <a:defRPr/>
            </a:lvl8pPr>
            <a:lvl9pPr lvl="8" algn="ctr" rtl="0">
              <a:lnSpc>
                <a:spcPct val="100000"/>
              </a:lnSpc>
              <a:spcBef>
                <a:spcPts val="2133"/>
              </a:spcBef>
              <a:spcAft>
                <a:spcPts val="2133"/>
              </a:spcAft>
              <a:buSzPts val="1200"/>
              <a:buNone/>
              <a:defRPr/>
            </a:lvl9pPr>
          </a:lstStyle>
          <a:p>
            <a:endParaRPr/>
          </a:p>
        </p:txBody>
      </p:sp>
      <p:sp>
        <p:nvSpPr>
          <p:cNvPr id="355" name="Google Shape;355;p45"/>
          <p:cNvSpPr txBox="1">
            <a:spLocks noGrp="1"/>
          </p:cNvSpPr>
          <p:nvPr>
            <p:ph type="subTitle" idx="6"/>
          </p:nvPr>
        </p:nvSpPr>
        <p:spPr>
          <a:xfrm>
            <a:off x="7899964" y="4719801"/>
            <a:ext cx="3341200" cy="141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2133"/>
              </a:spcBef>
              <a:spcAft>
                <a:spcPts val="0"/>
              </a:spcAft>
              <a:buSzPts val="1200"/>
              <a:buNone/>
              <a:defRPr/>
            </a:lvl3pPr>
            <a:lvl4pPr lvl="3" algn="ctr" rtl="0">
              <a:lnSpc>
                <a:spcPct val="100000"/>
              </a:lnSpc>
              <a:spcBef>
                <a:spcPts val="2133"/>
              </a:spcBef>
              <a:spcAft>
                <a:spcPts val="0"/>
              </a:spcAft>
              <a:buSzPts val="1200"/>
              <a:buNone/>
              <a:defRPr/>
            </a:lvl4pPr>
            <a:lvl5pPr lvl="4" algn="ctr" rtl="0">
              <a:lnSpc>
                <a:spcPct val="100000"/>
              </a:lnSpc>
              <a:spcBef>
                <a:spcPts val="2133"/>
              </a:spcBef>
              <a:spcAft>
                <a:spcPts val="0"/>
              </a:spcAft>
              <a:buSzPts val="1200"/>
              <a:buNone/>
              <a:defRPr/>
            </a:lvl5pPr>
            <a:lvl6pPr lvl="5" algn="ctr" rtl="0">
              <a:lnSpc>
                <a:spcPct val="100000"/>
              </a:lnSpc>
              <a:spcBef>
                <a:spcPts val="2133"/>
              </a:spcBef>
              <a:spcAft>
                <a:spcPts val="0"/>
              </a:spcAft>
              <a:buSzPts val="1200"/>
              <a:buNone/>
              <a:defRPr/>
            </a:lvl6pPr>
            <a:lvl7pPr lvl="6" algn="ctr" rtl="0">
              <a:lnSpc>
                <a:spcPct val="100000"/>
              </a:lnSpc>
              <a:spcBef>
                <a:spcPts val="2133"/>
              </a:spcBef>
              <a:spcAft>
                <a:spcPts val="0"/>
              </a:spcAft>
              <a:buSzPts val="1200"/>
              <a:buNone/>
              <a:defRPr/>
            </a:lvl7pPr>
            <a:lvl8pPr lvl="7" algn="ctr" rtl="0">
              <a:lnSpc>
                <a:spcPct val="100000"/>
              </a:lnSpc>
              <a:spcBef>
                <a:spcPts val="2133"/>
              </a:spcBef>
              <a:spcAft>
                <a:spcPts val="0"/>
              </a:spcAft>
              <a:buSzPts val="1200"/>
              <a:buNone/>
              <a:defRPr/>
            </a:lvl8pPr>
            <a:lvl9pPr lvl="8" algn="ctr" rtl="0">
              <a:lnSpc>
                <a:spcPct val="100000"/>
              </a:lnSpc>
              <a:spcBef>
                <a:spcPts val="2133"/>
              </a:spcBef>
              <a:spcAft>
                <a:spcPts val="2133"/>
              </a:spcAft>
              <a:buSzPts val="1200"/>
              <a:buNone/>
              <a:defRPr/>
            </a:lvl9pPr>
          </a:lstStyle>
          <a:p>
            <a:endParaRPr/>
          </a:p>
        </p:txBody>
      </p:sp>
      <p:sp>
        <p:nvSpPr>
          <p:cNvPr id="356" name="Google Shape;356;p45"/>
          <p:cNvSpPr txBox="1">
            <a:spLocks noGrp="1"/>
          </p:cNvSpPr>
          <p:nvPr>
            <p:ph type="subTitle" idx="7"/>
          </p:nvPr>
        </p:nvSpPr>
        <p:spPr>
          <a:xfrm>
            <a:off x="950533" y="1611433"/>
            <a:ext cx="3341200" cy="6580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None/>
              <a:defRPr sz="2667">
                <a:solidFill>
                  <a:schemeClr val="dk1"/>
                </a:solidFill>
              </a:defRPr>
            </a:lvl1pPr>
            <a:lvl2pPr lvl="1" algn="ctr" rtl="0">
              <a:lnSpc>
                <a:spcPct val="100000"/>
              </a:lnSpc>
              <a:spcBef>
                <a:spcPts val="0"/>
              </a:spcBef>
              <a:spcAft>
                <a:spcPts val="0"/>
              </a:spcAft>
              <a:buSzPts val="2400"/>
              <a:buNone/>
              <a:defRPr sz="3200"/>
            </a:lvl2pPr>
            <a:lvl3pPr lvl="2" algn="ctr" rtl="0">
              <a:lnSpc>
                <a:spcPct val="100000"/>
              </a:lnSpc>
              <a:spcBef>
                <a:spcPts val="0"/>
              </a:spcBef>
              <a:spcAft>
                <a:spcPts val="0"/>
              </a:spcAft>
              <a:buSzPts val="2400"/>
              <a:buNone/>
              <a:defRPr sz="3200"/>
            </a:lvl3pPr>
            <a:lvl4pPr lvl="3" algn="ctr" rtl="0">
              <a:lnSpc>
                <a:spcPct val="100000"/>
              </a:lnSpc>
              <a:spcBef>
                <a:spcPts val="0"/>
              </a:spcBef>
              <a:spcAft>
                <a:spcPts val="0"/>
              </a:spcAft>
              <a:buSzPts val="2400"/>
              <a:buNone/>
              <a:defRPr sz="3200"/>
            </a:lvl4pPr>
            <a:lvl5pPr lvl="4" algn="ctr" rtl="0">
              <a:lnSpc>
                <a:spcPct val="100000"/>
              </a:lnSpc>
              <a:spcBef>
                <a:spcPts val="0"/>
              </a:spcBef>
              <a:spcAft>
                <a:spcPts val="0"/>
              </a:spcAft>
              <a:buSzPts val="2400"/>
              <a:buNone/>
              <a:defRPr sz="3200"/>
            </a:lvl5pPr>
            <a:lvl6pPr lvl="5" algn="ctr" rtl="0">
              <a:lnSpc>
                <a:spcPct val="100000"/>
              </a:lnSpc>
              <a:spcBef>
                <a:spcPts val="0"/>
              </a:spcBef>
              <a:spcAft>
                <a:spcPts val="0"/>
              </a:spcAft>
              <a:buSzPts val="2400"/>
              <a:buNone/>
              <a:defRPr sz="3200"/>
            </a:lvl6pPr>
            <a:lvl7pPr lvl="6" algn="ctr" rtl="0">
              <a:lnSpc>
                <a:spcPct val="100000"/>
              </a:lnSpc>
              <a:spcBef>
                <a:spcPts val="0"/>
              </a:spcBef>
              <a:spcAft>
                <a:spcPts val="0"/>
              </a:spcAft>
              <a:buSzPts val="2400"/>
              <a:buNone/>
              <a:defRPr sz="3200"/>
            </a:lvl7pPr>
            <a:lvl8pPr lvl="7" algn="ctr" rtl="0">
              <a:lnSpc>
                <a:spcPct val="100000"/>
              </a:lnSpc>
              <a:spcBef>
                <a:spcPts val="0"/>
              </a:spcBef>
              <a:spcAft>
                <a:spcPts val="0"/>
              </a:spcAft>
              <a:buSzPts val="2400"/>
              <a:buNone/>
              <a:defRPr sz="3200"/>
            </a:lvl8pPr>
            <a:lvl9pPr lvl="8" algn="ctr" rtl="0">
              <a:lnSpc>
                <a:spcPct val="100000"/>
              </a:lnSpc>
              <a:spcBef>
                <a:spcPts val="0"/>
              </a:spcBef>
              <a:spcAft>
                <a:spcPts val="0"/>
              </a:spcAft>
              <a:buSzPts val="2400"/>
              <a:buNone/>
              <a:defRPr sz="3200"/>
            </a:lvl9pPr>
          </a:lstStyle>
          <a:p>
            <a:endParaRPr/>
          </a:p>
        </p:txBody>
      </p:sp>
      <p:sp>
        <p:nvSpPr>
          <p:cNvPr id="357" name="Google Shape;357;p45"/>
          <p:cNvSpPr txBox="1">
            <a:spLocks noGrp="1"/>
          </p:cNvSpPr>
          <p:nvPr>
            <p:ph type="subTitle" idx="8"/>
          </p:nvPr>
        </p:nvSpPr>
        <p:spPr>
          <a:xfrm>
            <a:off x="4350544" y="1611433"/>
            <a:ext cx="3487200" cy="6580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None/>
              <a:defRPr sz="2667">
                <a:solidFill>
                  <a:schemeClr val="dk1"/>
                </a:solidFill>
              </a:defRPr>
            </a:lvl1pPr>
            <a:lvl2pPr lvl="1" algn="ctr" rtl="0">
              <a:lnSpc>
                <a:spcPct val="100000"/>
              </a:lnSpc>
              <a:spcBef>
                <a:spcPts val="0"/>
              </a:spcBef>
              <a:spcAft>
                <a:spcPts val="0"/>
              </a:spcAft>
              <a:buSzPts val="2400"/>
              <a:buNone/>
              <a:defRPr sz="3200"/>
            </a:lvl2pPr>
            <a:lvl3pPr lvl="2" algn="ctr" rtl="0">
              <a:lnSpc>
                <a:spcPct val="100000"/>
              </a:lnSpc>
              <a:spcBef>
                <a:spcPts val="0"/>
              </a:spcBef>
              <a:spcAft>
                <a:spcPts val="0"/>
              </a:spcAft>
              <a:buSzPts val="2400"/>
              <a:buNone/>
              <a:defRPr sz="3200"/>
            </a:lvl3pPr>
            <a:lvl4pPr lvl="3" algn="ctr" rtl="0">
              <a:lnSpc>
                <a:spcPct val="100000"/>
              </a:lnSpc>
              <a:spcBef>
                <a:spcPts val="0"/>
              </a:spcBef>
              <a:spcAft>
                <a:spcPts val="0"/>
              </a:spcAft>
              <a:buSzPts val="2400"/>
              <a:buNone/>
              <a:defRPr sz="3200"/>
            </a:lvl4pPr>
            <a:lvl5pPr lvl="4" algn="ctr" rtl="0">
              <a:lnSpc>
                <a:spcPct val="100000"/>
              </a:lnSpc>
              <a:spcBef>
                <a:spcPts val="0"/>
              </a:spcBef>
              <a:spcAft>
                <a:spcPts val="0"/>
              </a:spcAft>
              <a:buSzPts val="2400"/>
              <a:buNone/>
              <a:defRPr sz="3200"/>
            </a:lvl5pPr>
            <a:lvl6pPr lvl="5" algn="ctr" rtl="0">
              <a:lnSpc>
                <a:spcPct val="100000"/>
              </a:lnSpc>
              <a:spcBef>
                <a:spcPts val="0"/>
              </a:spcBef>
              <a:spcAft>
                <a:spcPts val="0"/>
              </a:spcAft>
              <a:buSzPts val="2400"/>
              <a:buNone/>
              <a:defRPr sz="3200"/>
            </a:lvl6pPr>
            <a:lvl7pPr lvl="6" algn="ctr" rtl="0">
              <a:lnSpc>
                <a:spcPct val="100000"/>
              </a:lnSpc>
              <a:spcBef>
                <a:spcPts val="0"/>
              </a:spcBef>
              <a:spcAft>
                <a:spcPts val="0"/>
              </a:spcAft>
              <a:buSzPts val="2400"/>
              <a:buNone/>
              <a:defRPr sz="3200"/>
            </a:lvl7pPr>
            <a:lvl8pPr lvl="7" algn="ctr" rtl="0">
              <a:lnSpc>
                <a:spcPct val="100000"/>
              </a:lnSpc>
              <a:spcBef>
                <a:spcPts val="0"/>
              </a:spcBef>
              <a:spcAft>
                <a:spcPts val="0"/>
              </a:spcAft>
              <a:buSzPts val="2400"/>
              <a:buNone/>
              <a:defRPr sz="3200"/>
            </a:lvl8pPr>
            <a:lvl9pPr lvl="8" algn="ctr" rtl="0">
              <a:lnSpc>
                <a:spcPct val="100000"/>
              </a:lnSpc>
              <a:spcBef>
                <a:spcPts val="0"/>
              </a:spcBef>
              <a:spcAft>
                <a:spcPts val="0"/>
              </a:spcAft>
              <a:buSzPts val="2400"/>
              <a:buNone/>
              <a:defRPr sz="3200"/>
            </a:lvl9pPr>
          </a:lstStyle>
          <a:p>
            <a:endParaRPr/>
          </a:p>
        </p:txBody>
      </p:sp>
      <p:sp>
        <p:nvSpPr>
          <p:cNvPr id="358" name="Google Shape;358;p45"/>
          <p:cNvSpPr txBox="1">
            <a:spLocks noGrp="1"/>
          </p:cNvSpPr>
          <p:nvPr>
            <p:ph type="subTitle" idx="9"/>
          </p:nvPr>
        </p:nvSpPr>
        <p:spPr>
          <a:xfrm>
            <a:off x="7899935" y="1611433"/>
            <a:ext cx="3338000" cy="6580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None/>
              <a:defRPr sz="2667">
                <a:solidFill>
                  <a:schemeClr val="dk1"/>
                </a:solidFill>
              </a:defRPr>
            </a:lvl1pPr>
            <a:lvl2pPr lvl="1" algn="ctr" rtl="0">
              <a:lnSpc>
                <a:spcPct val="100000"/>
              </a:lnSpc>
              <a:spcBef>
                <a:spcPts val="0"/>
              </a:spcBef>
              <a:spcAft>
                <a:spcPts val="0"/>
              </a:spcAft>
              <a:buSzPts val="2400"/>
              <a:buNone/>
              <a:defRPr sz="3200"/>
            </a:lvl2pPr>
            <a:lvl3pPr lvl="2" algn="ctr" rtl="0">
              <a:lnSpc>
                <a:spcPct val="100000"/>
              </a:lnSpc>
              <a:spcBef>
                <a:spcPts val="0"/>
              </a:spcBef>
              <a:spcAft>
                <a:spcPts val="0"/>
              </a:spcAft>
              <a:buSzPts val="2400"/>
              <a:buNone/>
              <a:defRPr sz="3200"/>
            </a:lvl3pPr>
            <a:lvl4pPr lvl="3" algn="ctr" rtl="0">
              <a:lnSpc>
                <a:spcPct val="100000"/>
              </a:lnSpc>
              <a:spcBef>
                <a:spcPts val="0"/>
              </a:spcBef>
              <a:spcAft>
                <a:spcPts val="0"/>
              </a:spcAft>
              <a:buSzPts val="2400"/>
              <a:buNone/>
              <a:defRPr sz="3200"/>
            </a:lvl4pPr>
            <a:lvl5pPr lvl="4" algn="ctr" rtl="0">
              <a:lnSpc>
                <a:spcPct val="100000"/>
              </a:lnSpc>
              <a:spcBef>
                <a:spcPts val="0"/>
              </a:spcBef>
              <a:spcAft>
                <a:spcPts val="0"/>
              </a:spcAft>
              <a:buSzPts val="2400"/>
              <a:buNone/>
              <a:defRPr sz="3200"/>
            </a:lvl5pPr>
            <a:lvl6pPr lvl="5" algn="ctr" rtl="0">
              <a:lnSpc>
                <a:spcPct val="100000"/>
              </a:lnSpc>
              <a:spcBef>
                <a:spcPts val="0"/>
              </a:spcBef>
              <a:spcAft>
                <a:spcPts val="0"/>
              </a:spcAft>
              <a:buSzPts val="2400"/>
              <a:buNone/>
              <a:defRPr sz="3200"/>
            </a:lvl6pPr>
            <a:lvl7pPr lvl="6" algn="ctr" rtl="0">
              <a:lnSpc>
                <a:spcPct val="100000"/>
              </a:lnSpc>
              <a:spcBef>
                <a:spcPts val="0"/>
              </a:spcBef>
              <a:spcAft>
                <a:spcPts val="0"/>
              </a:spcAft>
              <a:buSzPts val="2400"/>
              <a:buNone/>
              <a:defRPr sz="3200"/>
            </a:lvl7pPr>
            <a:lvl8pPr lvl="7" algn="ctr" rtl="0">
              <a:lnSpc>
                <a:spcPct val="100000"/>
              </a:lnSpc>
              <a:spcBef>
                <a:spcPts val="0"/>
              </a:spcBef>
              <a:spcAft>
                <a:spcPts val="0"/>
              </a:spcAft>
              <a:buSzPts val="2400"/>
              <a:buNone/>
              <a:defRPr sz="3200"/>
            </a:lvl8pPr>
            <a:lvl9pPr lvl="8" algn="ctr" rtl="0">
              <a:lnSpc>
                <a:spcPct val="100000"/>
              </a:lnSpc>
              <a:spcBef>
                <a:spcPts val="0"/>
              </a:spcBef>
              <a:spcAft>
                <a:spcPts val="0"/>
              </a:spcAft>
              <a:buSzPts val="2400"/>
              <a:buNone/>
              <a:defRPr sz="3200"/>
            </a:lvl9pPr>
          </a:lstStyle>
          <a:p>
            <a:endParaRPr/>
          </a:p>
        </p:txBody>
      </p:sp>
      <p:sp>
        <p:nvSpPr>
          <p:cNvPr id="359" name="Google Shape;359;p45"/>
          <p:cNvSpPr txBox="1">
            <a:spLocks noGrp="1"/>
          </p:cNvSpPr>
          <p:nvPr>
            <p:ph type="subTitle" idx="13"/>
          </p:nvPr>
        </p:nvSpPr>
        <p:spPr>
          <a:xfrm>
            <a:off x="950533" y="4054481"/>
            <a:ext cx="3341200" cy="6580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None/>
              <a:defRPr sz="2667">
                <a:solidFill>
                  <a:schemeClr val="dk1"/>
                </a:solidFill>
              </a:defRPr>
            </a:lvl1pPr>
            <a:lvl2pPr lvl="1" algn="ctr" rtl="0">
              <a:lnSpc>
                <a:spcPct val="100000"/>
              </a:lnSpc>
              <a:spcBef>
                <a:spcPts val="0"/>
              </a:spcBef>
              <a:spcAft>
                <a:spcPts val="0"/>
              </a:spcAft>
              <a:buSzPts val="2400"/>
              <a:buNone/>
              <a:defRPr sz="3200"/>
            </a:lvl2pPr>
            <a:lvl3pPr lvl="2" algn="ctr" rtl="0">
              <a:lnSpc>
                <a:spcPct val="100000"/>
              </a:lnSpc>
              <a:spcBef>
                <a:spcPts val="0"/>
              </a:spcBef>
              <a:spcAft>
                <a:spcPts val="0"/>
              </a:spcAft>
              <a:buSzPts val="2400"/>
              <a:buNone/>
              <a:defRPr sz="3200"/>
            </a:lvl3pPr>
            <a:lvl4pPr lvl="3" algn="ctr" rtl="0">
              <a:lnSpc>
                <a:spcPct val="100000"/>
              </a:lnSpc>
              <a:spcBef>
                <a:spcPts val="0"/>
              </a:spcBef>
              <a:spcAft>
                <a:spcPts val="0"/>
              </a:spcAft>
              <a:buSzPts val="2400"/>
              <a:buNone/>
              <a:defRPr sz="3200"/>
            </a:lvl4pPr>
            <a:lvl5pPr lvl="4" algn="ctr" rtl="0">
              <a:lnSpc>
                <a:spcPct val="100000"/>
              </a:lnSpc>
              <a:spcBef>
                <a:spcPts val="0"/>
              </a:spcBef>
              <a:spcAft>
                <a:spcPts val="0"/>
              </a:spcAft>
              <a:buSzPts val="2400"/>
              <a:buNone/>
              <a:defRPr sz="3200"/>
            </a:lvl5pPr>
            <a:lvl6pPr lvl="5" algn="ctr" rtl="0">
              <a:lnSpc>
                <a:spcPct val="100000"/>
              </a:lnSpc>
              <a:spcBef>
                <a:spcPts val="0"/>
              </a:spcBef>
              <a:spcAft>
                <a:spcPts val="0"/>
              </a:spcAft>
              <a:buSzPts val="2400"/>
              <a:buNone/>
              <a:defRPr sz="3200"/>
            </a:lvl6pPr>
            <a:lvl7pPr lvl="6" algn="ctr" rtl="0">
              <a:lnSpc>
                <a:spcPct val="100000"/>
              </a:lnSpc>
              <a:spcBef>
                <a:spcPts val="0"/>
              </a:spcBef>
              <a:spcAft>
                <a:spcPts val="0"/>
              </a:spcAft>
              <a:buSzPts val="2400"/>
              <a:buNone/>
              <a:defRPr sz="3200"/>
            </a:lvl7pPr>
            <a:lvl8pPr lvl="7" algn="ctr" rtl="0">
              <a:lnSpc>
                <a:spcPct val="100000"/>
              </a:lnSpc>
              <a:spcBef>
                <a:spcPts val="0"/>
              </a:spcBef>
              <a:spcAft>
                <a:spcPts val="0"/>
              </a:spcAft>
              <a:buSzPts val="2400"/>
              <a:buNone/>
              <a:defRPr sz="3200"/>
            </a:lvl8pPr>
            <a:lvl9pPr lvl="8" algn="ctr" rtl="0">
              <a:lnSpc>
                <a:spcPct val="100000"/>
              </a:lnSpc>
              <a:spcBef>
                <a:spcPts val="0"/>
              </a:spcBef>
              <a:spcAft>
                <a:spcPts val="0"/>
              </a:spcAft>
              <a:buSzPts val="2400"/>
              <a:buNone/>
              <a:defRPr sz="3200"/>
            </a:lvl9pPr>
          </a:lstStyle>
          <a:p>
            <a:endParaRPr/>
          </a:p>
        </p:txBody>
      </p:sp>
      <p:sp>
        <p:nvSpPr>
          <p:cNvPr id="360" name="Google Shape;360;p45"/>
          <p:cNvSpPr txBox="1">
            <a:spLocks noGrp="1"/>
          </p:cNvSpPr>
          <p:nvPr>
            <p:ph type="subTitle" idx="14"/>
          </p:nvPr>
        </p:nvSpPr>
        <p:spPr>
          <a:xfrm>
            <a:off x="4350544" y="4054477"/>
            <a:ext cx="3487200" cy="6580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None/>
              <a:defRPr sz="2667">
                <a:solidFill>
                  <a:schemeClr val="dk1"/>
                </a:solidFill>
              </a:defRPr>
            </a:lvl1pPr>
            <a:lvl2pPr lvl="1" algn="ctr" rtl="0">
              <a:lnSpc>
                <a:spcPct val="100000"/>
              </a:lnSpc>
              <a:spcBef>
                <a:spcPts val="0"/>
              </a:spcBef>
              <a:spcAft>
                <a:spcPts val="0"/>
              </a:spcAft>
              <a:buSzPts val="2400"/>
              <a:buNone/>
              <a:defRPr sz="3200"/>
            </a:lvl2pPr>
            <a:lvl3pPr lvl="2" algn="ctr" rtl="0">
              <a:lnSpc>
                <a:spcPct val="100000"/>
              </a:lnSpc>
              <a:spcBef>
                <a:spcPts val="0"/>
              </a:spcBef>
              <a:spcAft>
                <a:spcPts val="0"/>
              </a:spcAft>
              <a:buSzPts val="2400"/>
              <a:buNone/>
              <a:defRPr sz="3200"/>
            </a:lvl3pPr>
            <a:lvl4pPr lvl="3" algn="ctr" rtl="0">
              <a:lnSpc>
                <a:spcPct val="100000"/>
              </a:lnSpc>
              <a:spcBef>
                <a:spcPts val="0"/>
              </a:spcBef>
              <a:spcAft>
                <a:spcPts val="0"/>
              </a:spcAft>
              <a:buSzPts val="2400"/>
              <a:buNone/>
              <a:defRPr sz="3200"/>
            </a:lvl4pPr>
            <a:lvl5pPr lvl="4" algn="ctr" rtl="0">
              <a:lnSpc>
                <a:spcPct val="100000"/>
              </a:lnSpc>
              <a:spcBef>
                <a:spcPts val="0"/>
              </a:spcBef>
              <a:spcAft>
                <a:spcPts val="0"/>
              </a:spcAft>
              <a:buSzPts val="2400"/>
              <a:buNone/>
              <a:defRPr sz="3200"/>
            </a:lvl5pPr>
            <a:lvl6pPr lvl="5" algn="ctr" rtl="0">
              <a:lnSpc>
                <a:spcPct val="100000"/>
              </a:lnSpc>
              <a:spcBef>
                <a:spcPts val="0"/>
              </a:spcBef>
              <a:spcAft>
                <a:spcPts val="0"/>
              </a:spcAft>
              <a:buSzPts val="2400"/>
              <a:buNone/>
              <a:defRPr sz="3200"/>
            </a:lvl6pPr>
            <a:lvl7pPr lvl="6" algn="ctr" rtl="0">
              <a:lnSpc>
                <a:spcPct val="100000"/>
              </a:lnSpc>
              <a:spcBef>
                <a:spcPts val="0"/>
              </a:spcBef>
              <a:spcAft>
                <a:spcPts val="0"/>
              </a:spcAft>
              <a:buSzPts val="2400"/>
              <a:buNone/>
              <a:defRPr sz="3200"/>
            </a:lvl7pPr>
            <a:lvl8pPr lvl="7" algn="ctr" rtl="0">
              <a:lnSpc>
                <a:spcPct val="100000"/>
              </a:lnSpc>
              <a:spcBef>
                <a:spcPts val="0"/>
              </a:spcBef>
              <a:spcAft>
                <a:spcPts val="0"/>
              </a:spcAft>
              <a:buSzPts val="2400"/>
              <a:buNone/>
              <a:defRPr sz="3200"/>
            </a:lvl8pPr>
            <a:lvl9pPr lvl="8" algn="ctr" rtl="0">
              <a:lnSpc>
                <a:spcPct val="100000"/>
              </a:lnSpc>
              <a:spcBef>
                <a:spcPts val="0"/>
              </a:spcBef>
              <a:spcAft>
                <a:spcPts val="0"/>
              </a:spcAft>
              <a:buSzPts val="2400"/>
              <a:buNone/>
              <a:defRPr sz="3200"/>
            </a:lvl9pPr>
          </a:lstStyle>
          <a:p>
            <a:endParaRPr/>
          </a:p>
        </p:txBody>
      </p:sp>
      <p:sp>
        <p:nvSpPr>
          <p:cNvPr id="361" name="Google Shape;361;p45"/>
          <p:cNvSpPr txBox="1">
            <a:spLocks noGrp="1"/>
          </p:cNvSpPr>
          <p:nvPr>
            <p:ph type="subTitle" idx="15"/>
          </p:nvPr>
        </p:nvSpPr>
        <p:spPr>
          <a:xfrm>
            <a:off x="7899935" y="4054471"/>
            <a:ext cx="3341200" cy="6580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None/>
              <a:defRPr sz="2667">
                <a:solidFill>
                  <a:schemeClr val="dk1"/>
                </a:solidFill>
              </a:defRPr>
            </a:lvl1pPr>
            <a:lvl2pPr lvl="1" algn="ctr" rtl="0">
              <a:lnSpc>
                <a:spcPct val="100000"/>
              </a:lnSpc>
              <a:spcBef>
                <a:spcPts val="0"/>
              </a:spcBef>
              <a:spcAft>
                <a:spcPts val="0"/>
              </a:spcAft>
              <a:buSzPts val="2400"/>
              <a:buNone/>
              <a:defRPr sz="3200"/>
            </a:lvl2pPr>
            <a:lvl3pPr lvl="2" algn="ctr" rtl="0">
              <a:lnSpc>
                <a:spcPct val="100000"/>
              </a:lnSpc>
              <a:spcBef>
                <a:spcPts val="0"/>
              </a:spcBef>
              <a:spcAft>
                <a:spcPts val="0"/>
              </a:spcAft>
              <a:buSzPts val="2400"/>
              <a:buNone/>
              <a:defRPr sz="3200"/>
            </a:lvl3pPr>
            <a:lvl4pPr lvl="3" algn="ctr" rtl="0">
              <a:lnSpc>
                <a:spcPct val="100000"/>
              </a:lnSpc>
              <a:spcBef>
                <a:spcPts val="0"/>
              </a:spcBef>
              <a:spcAft>
                <a:spcPts val="0"/>
              </a:spcAft>
              <a:buSzPts val="2400"/>
              <a:buNone/>
              <a:defRPr sz="3200"/>
            </a:lvl4pPr>
            <a:lvl5pPr lvl="4" algn="ctr" rtl="0">
              <a:lnSpc>
                <a:spcPct val="100000"/>
              </a:lnSpc>
              <a:spcBef>
                <a:spcPts val="0"/>
              </a:spcBef>
              <a:spcAft>
                <a:spcPts val="0"/>
              </a:spcAft>
              <a:buSzPts val="2400"/>
              <a:buNone/>
              <a:defRPr sz="3200"/>
            </a:lvl5pPr>
            <a:lvl6pPr lvl="5" algn="ctr" rtl="0">
              <a:lnSpc>
                <a:spcPct val="100000"/>
              </a:lnSpc>
              <a:spcBef>
                <a:spcPts val="0"/>
              </a:spcBef>
              <a:spcAft>
                <a:spcPts val="0"/>
              </a:spcAft>
              <a:buSzPts val="2400"/>
              <a:buNone/>
              <a:defRPr sz="3200"/>
            </a:lvl6pPr>
            <a:lvl7pPr lvl="6" algn="ctr" rtl="0">
              <a:lnSpc>
                <a:spcPct val="100000"/>
              </a:lnSpc>
              <a:spcBef>
                <a:spcPts val="0"/>
              </a:spcBef>
              <a:spcAft>
                <a:spcPts val="0"/>
              </a:spcAft>
              <a:buSzPts val="2400"/>
              <a:buNone/>
              <a:defRPr sz="3200"/>
            </a:lvl7pPr>
            <a:lvl8pPr lvl="7" algn="ctr" rtl="0">
              <a:lnSpc>
                <a:spcPct val="100000"/>
              </a:lnSpc>
              <a:spcBef>
                <a:spcPts val="0"/>
              </a:spcBef>
              <a:spcAft>
                <a:spcPts val="0"/>
              </a:spcAft>
              <a:buSzPts val="2400"/>
              <a:buNone/>
              <a:defRPr sz="3200"/>
            </a:lvl8pPr>
            <a:lvl9pPr lvl="8" algn="ctr" rtl="0">
              <a:lnSpc>
                <a:spcPct val="100000"/>
              </a:lnSpc>
              <a:spcBef>
                <a:spcPts val="0"/>
              </a:spcBef>
              <a:spcAft>
                <a:spcPts val="0"/>
              </a:spcAft>
              <a:buSzPts val="2400"/>
              <a:buNone/>
              <a:defRPr sz="3200"/>
            </a:lvl9pPr>
          </a:lstStyle>
          <a:p>
            <a:endParaRPr/>
          </a:p>
        </p:txBody>
      </p:sp>
      <p:sp>
        <p:nvSpPr>
          <p:cNvPr id="362" name="Google Shape;362;p45"/>
          <p:cNvSpPr/>
          <p:nvPr/>
        </p:nvSpPr>
        <p:spPr>
          <a:xfrm>
            <a:off x="11455000" y="0"/>
            <a:ext cx="737200" cy="6858000"/>
          </a:xfrm>
          <a:prstGeom prst="rect">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cxnSp>
        <p:nvCxnSpPr>
          <p:cNvPr id="363" name="Google Shape;363;p45"/>
          <p:cNvCxnSpPr/>
          <p:nvPr/>
        </p:nvCxnSpPr>
        <p:spPr>
          <a:xfrm>
            <a:off x="553192" y="-47600"/>
            <a:ext cx="0" cy="6953200"/>
          </a:xfrm>
          <a:prstGeom prst="straightConnector1">
            <a:avLst/>
          </a:prstGeom>
          <a:noFill/>
          <a:ln w="9525" cap="flat" cmpd="sng">
            <a:solidFill>
              <a:schemeClr val="lt2"/>
            </a:solidFill>
            <a:prstDash val="solid"/>
            <a:round/>
            <a:headEnd type="none" w="med" len="med"/>
            <a:tailEnd type="none" w="med" len="med"/>
          </a:ln>
        </p:spPr>
      </p:cxnSp>
      <p:grpSp>
        <p:nvGrpSpPr>
          <p:cNvPr id="364" name="Google Shape;364;p45"/>
          <p:cNvGrpSpPr/>
          <p:nvPr/>
        </p:nvGrpSpPr>
        <p:grpSpPr>
          <a:xfrm flipH="1">
            <a:off x="-49833" y="6443467"/>
            <a:ext cx="8264400" cy="0"/>
            <a:chOff x="2220050" y="1547100"/>
            <a:chExt cx="6198300" cy="0"/>
          </a:xfrm>
        </p:grpSpPr>
        <p:cxnSp>
          <p:nvCxnSpPr>
            <p:cNvPr id="365" name="Google Shape;365;p45"/>
            <p:cNvCxnSpPr/>
            <p:nvPr/>
          </p:nvCxnSpPr>
          <p:spPr>
            <a:xfrm>
              <a:off x="2220050" y="1547100"/>
              <a:ext cx="464400" cy="0"/>
            </a:xfrm>
            <a:prstGeom prst="straightConnector1">
              <a:avLst/>
            </a:prstGeom>
            <a:noFill/>
            <a:ln w="114300" cap="flat" cmpd="sng">
              <a:solidFill>
                <a:schemeClr val="dk1"/>
              </a:solidFill>
              <a:prstDash val="solid"/>
              <a:round/>
              <a:headEnd type="none" w="med" len="med"/>
              <a:tailEnd type="none" w="med" len="med"/>
            </a:ln>
          </p:spPr>
        </p:cxnSp>
        <p:cxnSp>
          <p:nvCxnSpPr>
            <p:cNvPr id="366" name="Google Shape;366;p45"/>
            <p:cNvCxnSpPr/>
            <p:nvPr/>
          </p:nvCxnSpPr>
          <p:spPr>
            <a:xfrm>
              <a:off x="2684450" y="1547100"/>
              <a:ext cx="5733900" cy="0"/>
            </a:xfrm>
            <a:prstGeom prst="straightConnector1">
              <a:avLst/>
            </a:prstGeom>
            <a:noFill/>
            <a:ln w="9525" cap="flat" cmpd="sng">
              <a:solidFill>
                <a:schemeClr val="dk1"/>
              </a:solidFill>
              <a:prstDash val="solid"/>
              <a:round/>
              <a:headEnd type="none" w="med" len="med"/>
              <a:tailEnd type="none" w="med" len="med"/>
            </a:ln>
          </p:spPr>
        </p:cxnSp>
      </p:grpSp>
    </p:spTree>
    <p:extLst>
      <p:ext uri="{BB962C8B-B14F-4D97-AF65-F5344CB8AC3E}">
        <p14:creationId xmlns:p14="http://schemas.microsoft.com/office/powerpoint/2010/main" val="117461906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Thanks">
  <p:cSld name="Thanks">
    <p:spTree>
      <p:nvGrpSpPr>
        <p:cNvPr id="1" name="Shape 367"/>
        <p:cNvGrpSpPr/>
        <p:nvPr/>
      </p:nvGrpSpPr>
      <p:grpSpPr>
        <a:xfrm>
          <a:off x="0" y="0"/>
          <a:ext cx="0" cy="0"/>
          <a:chOff x="0" y="0"/>
          <a:chExt cx="0" cy="0"/>
        </a:xfrm>
      </p:grpSpPr>
      <p:sp>
        <p:nvSpPr>
          <p:cNvPr id="368" name="Google Shape;368;p46"/>
          <p:cNvSpPr/>
          <p:nvPr/>
        </p:nvSpPr>
        <p:spPr>
          <a:xfrm>
            <a:off x="8454800" y="0"/>
            <a:ext cx="3737200" cy="6858000"/>
          </a:xfrm>
          <a:prstGeom prst="rect">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cxnSp>
        <p:nvCxnSpPr>
          <p:cNvPr id="369" name="Google Shape;369;p46"/>
          <p:cNvCxnSpPr/>
          <p:nvPr/>
        </p:nvCxnSpPr>
        <p:spPr>
          <a:xfrm>
            <a:off x="690592" y="-47600"/>
            <a:ext cx="0" cy="6953200"/>
          </a:xfrm>
          <a:prstGeom prst="straightConnector1">
            <a:avLst/>
          </a:prstGeom>
          <a:noFill/>
          <a:ln w="9525" cap="flat" cmpd="sng">
            <a:solidFill>
              <a:schemeClr val="lt2"/>
            </a:solidFill>
            <a:prstDash val="solid"/>
            <a:round/>
            <a:headEnd type="none" w="med" len="med"/>
            <a:tailEnd type="none" w="med" len="med"/>
          </a:ln>
        </p:spPr>
      </p:cxnSp>
      <p:sp>
        <p:nvSpPr>
          <p:cNvPr id="370" name="Google Shape;370;p46"/>
          <p:cNvSpPr txBox="1">
            <a:spLocks noGrp="1"/>
          </p:cNvSpPr>
          <p:nvPr>
            <p:ph type="title"/>
          </p:nvPr>
        </p:nvSpPr>
        <p:spPr>
          <a:xfrm>
            <a:off x="951017" y="719333"/>
            <a:ext cx="5930800" cy="14116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96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71" name="Google Shape;371;p46"/>
          <p:cNvSpPr txBox="1">
            <a:spLocks noGrp="1"/>
          </p:cNvSpPr>
          <p:nvPr>
            <p:ph type="subTitle" idx="1"/>
          </p:nvPr>
        </p:nvSpPr>
        <p:spPr>
          <a:xfrm>
            <a:off x="950967" y="2171433"/>
            <a:ext cx="5930800" cy="1411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2133"/>
            </a:lvl1pPr>
            <a:lvl2pPr lvl="1" algn="ctr" rtl="0">
              <a:lnSpc>
                <a:spcPct val="100000"/>
              </a:lnSpc>
              <a:spcBef>
                <a:spcPts val="0"/>
              </a:spcBef>
              <a:spcAft>
                <a:spcPts val="0"/>
              </a:spcAft>
              <a:buSzPts val="1200"/>
              <a:buNone/>
              <a:defRPr/>
            </a:lvl2pPr>
            <a:lvl3pPr lvl="2" algn="ctr" rtl="0">
              <a:lnSpc>
                <a:spcPct val="100000"/>
              </a:lnSpc>
              <a:spcBef>
                <a:spcPts val="2133"/>
              </a:spcBef>
              <a:spcAft>
                <a:spcPts val="0"/>
              </a:spcAft>
              <a:buSzPts val="1200"/>
              <a:buNone/>
              <a:defRPr/>
            </a:lvl3pPr>
            <a:lvl4pPr lvl="3" algn="ctr" rtl="0">
              <a:lnSpc>
                <a:spcPct val="100000"/>
              </a:lnSpc>
              <a:spcBef>
                <a:spcPts val="2133"/>
              </a:spcBef>
              <a:spcAft>
                <a:spcPts val="0"/>
              </a:spcAft>
              <a:buSzPts val="1200"/>
              <a:buNone/>
              <a:defRPr/>
            </a:lvl4pPr>
            <a:lvl5pPr lvl="4" algn="ctr" rtl="0">
              <a:lnSpc>
                <a:spcPct val="100000"/>
              </a:lnSpc>
              <a:spcBef>
                <a:spcPts val="2133"/>
              </a:spcBef>
              <a:spcAft>
                <a:spcPts val="0"/>
              </a:spcAft>
              <a:buSzPts val="1200"/>
              <a:buNone/>
              <a:defRPr/>
            </a:lvl5pPr>
            <a:lvl6pPr lvl="5" algn="ctr" rtl="0">
              <a:lnSpc>
                <a:spcPct val="100000"/>
              </a:lnSpc>
              <a:spcBef>
                <a:spcPts val="2133"/>
              </a:spcBef>
              <a:spcAft>
                <a:spcPts val="0"/>
              </a:spcAft>
              <a:buSzPts val="1200"/>
              <a:buNone/>
              <a:defRPr/>
            </a:lvl6pPr>
            <a:lvl7pPr lvl="6" algn="ctr" rtl="0">
              <a:lnSpc>
                <a:spcPct val="100000"/>
              </a:lnSpc>
              <a:spcBef>
                <a:spcPts val="2133"/>
              </a:spcBef>
              <a:spcAft>
                <a:spcPts val="0"/>
              </a:spcAft>
              <a:buSzPts val="1200"/>
              <a:buNone/>
              <a:defRPr/>
            </a:lvl7pPr>
            <a:lvl8pPr lvl="7" algn="ctr" rtl="0">
              <a:lnSpc>
                <a:spcPct val="100000"/>
              </a:lnSpc>
              <a:spcBef>
                <a:spcPts val="2133"/>
              </a:spcBef>
              <a:spcAft>
                <a:spcPts val="0"/>
              </a:spcAft>
              <a:buSzPts val="1200"/>
              <a:buNone/>
              <a:defRPr/>
            </a:lvl8pPr>
            <a:lvl9pPr lvl="8" algn="ctr" rtl="0">
              <a:lnSpc>
                <a:spcPct val="100000"/>
              </a:lnSpc>
              <a:spcBef>
                <a:spcPts val="2133"/>
              </a:spcBef>
              <a:spcAft>
                <a:spcPts val="2133"/>
              </a:spcAft>
              <a:buSzPts val="1200"/>
              <a:buNone/>
              <a:defRPr/>
            </a:lvl9pPr>
          </a:lstStyle>
          <a:p>
            <a:endParaRPr/>
          </a:p>
        </p:txBody>
      </p:sp>
      <p:sp>
        <p:nvSpPr>
          <p:cNvPr id="372" name="Google Shape;372;p46"/>
          <p:cNvSpPr txBox="1"/>
          <p:nvPr/>
        </p:nvSpPr>
        <p:spPr>
          <a:xfrm>
            <a:off x="950967" y="4705167"/>
            <a:ext cx="5020000" cy="891200"/>
          </a:xfrm>
          <a:prstGeom prst="rect">
            <a:avLst/>
          </a:prstGeom>
          <a:noFill/>
          <a:ln>
            <a:noFill/>
          </a:ln>
        </p:spPr>
        <p:txBody>
          <a:bodyPr spcFirstLastPara="1" wrap="square" lIns="121900" tIns="121900" rIns="121900" bIns="121900" anchor="t" anchorCtr="0">
            <a:noAutofit/>
          </a:bodyPr>
          <a:lstStyle/>
          <a:p>
            <a:pPr marL="0" lvl="0" indent="0" algn="l" rtl="0">
              <a:spcBef>
                <a:spcPts val="400"/>
              </a:spcBef>
              <a:spcAft>
                <a:spcPts val="0"/>
              </a:spcAft>
              <a:buNone/>
            </a:pPr>
            <a:r>
              <a:rPr lang="en" sz="1333" b="1">
                <a:solidFill>
                  <a:schemeClr val="dk1"/>
                </a:solidFill>
                <a:latin typeface="Poppins"/>
                <a:ea typeface="Poppins"/>
                <a:cs typeface="Poppins"/>
                <a:sym typeface="Poppins"/>
              </a:rPr>
              <a:t>CREDITS:</a:t>
            </a:r>
            <a:r>
              <a:rPr lang="en" sz="1333">
                <a:solidFill>
                  <a:schemeClr val="dk1"/>
                </a:solidFill>
                <a:latin typeface="Poppins"/>
                <a:ea typeface="Poppins"/>
                <a:cs typeface="Poppins"/>
                <a:sym typeface="Poppins"/>
              </a:rPr>
              <a:t> This presentation template was created by </a:t>
            </a:r>
            <a:r>
              <a:rPr lang="en" sz="1333" b="1" u="sng">
                <a:solidFill>
                  <a:schemeClr val="dk1"/>
                </a:solidFill>
                <a:latin typeface="Poppins"/>
                <a:ea typeface="Poppins"/>
                <a:cs typeface="Poppins"/>
                <a:sym typeface="Poppins"/>
                <a:hlinkClick r:id="rId2">
                  <a:extLst>
                    <a:ext uri="{A12FA001-AC4F-418D-AE19-62706E023703}">
                      <ahyp:hlinkClr xmlns:ahyp="http://schemas.microsoft.com/office/drawing/2018/hyperlinkcolor" val="tx"/>
                    </a:ext>
                  </a:extLst>
                </a:hlinkClick>
              </a:rPr>
              <a:t>Slidesgo</a:t>
            </a:r>
            <a:r>
              <a:rPr lang="en" sz="1333">
                <a:solidFill>
                  <a:schemeClr val="dk1"/>
                </a:solidFill>
                <a:latin typeface="Poppins"/>
                <a:ea typeface="Poppins"/>
                <a:cs typeface="Poppins"/>
                <a:sym typeface="Poppins"/>
              </a:rPr>
              <a:t>, and includes icons by </a:t>
            </a:r>
            <a:r>
              <a:rPr lang="en" sz="1333" b="1" u="sng">
                <a:solidFill>
                  <a:schemeClr val="dk1"/>
                </a:solidFill>
                <a:latin typeface="Poppins"/>
                <a:ea typeface="Poppins"/>
                <a:cs typeface="Poppins"/>
                <a:sym typeface="Poppins"/>
                <a:hlinkClick r:id="rId3">
                  <a:extLst>
                    <a:ext uri="{A12FA001-AC4F-418D-AE19-62706E023703}">
                      <ahyp:hlinkClr xmlns:ahyp="http://schemas.microsoft.com/office/drawing/2018/hyperlinkcolor" val="tx"/>
                    </a:ext>
                  </a:extLst>
                </a:hlinkClick>
              </a:rPr>
              <a:t>Flaticon</a:t>
            </a:r>
            <a:r>
              <a:rPr lang="en" sz="1333">
                <a:solidFill>
                  <a:schemeClr val="dk1"/>
                </a:solidFill>
                <a:latin typeface="Poppins"/>
                <a:ea typeface="Poppins"/>
                <a:cs typeface="Poppins"/>
                <a:sym typeface="Poppins"/>
              </a:rPr>
              <a:t>, and infographics &amp; images by </a:t>
            </a:r>
            <a:r>
              <a:rPr lang="en" sz="1333" b="1" u="sng">
                <a:solidFill>
                  <a:schemeClr val="dk1"/>
                </a:solidFill>
                <a:latin typeface="Poppins"/>
                <a:ea typeface="Poppins"/>
                <a:cs typeface="Poppins"/>
                <a:sym typeface="Poppins"/>
                <a:hlinkClick r:id="rId4">
                  <a:extLst>
                    <a:ext uri="{A12FA001-AC4F-418D-AE19-62706E023703}">
                      <ahyp:hlinkClr xmlns:ahyp="http://schemas.microsoft.com/office/drawing/2018/hyperlinkcolor" val="tx"/>
                    </a:ext>
                  </a:extLst>
                </a:hlinkClick>
              </a:rPr>
              <a:t>Freepik</a:t>
            </a:r>
            <a:r>
              <a:rPr lang="en" sz="1333" u="sng">
                <a:solidFill>
                  <a:schemeClr val="dk1"/>
                </a:solidFill>
                <a:latin typeface="Poppins"/>
                <a:ea typeface="Poppins"/>
                <a:cs typeface="Poppins"/>
                <a:sym typeface="Poppins"/>
              </a:rPr>
              <a:t> </a:t>
            </a:r>
            <a:endParaRPr sz="1333" b="1" u="sng">
              <a:solidFill>
                <a:schemeClr val="dk1"/>
              </a:solidFill>
              <a:latin typeface="Poppins"/>
              <a:ea typeface="Poppins"/>
              <a:cs typeface="Poppins"/>
              <a:sym typeface="Poppins"/>
            </a:endParaRPr>
          </a:p>
        </p:txBody>
      </p:sp>
    </p:spTree>
    <p:extLst>
      <p:ext uri="{BB962C8B-B14F-4D97-AF65-F5344CB8AC3E}">
        <p14:creationId xmlns:p14="http://schemas.microsoft.com/office/powerpoint/2010/main" val="131368440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Background">
  <p:cSld name="Background">
    <p:spTree>
      <p:nvGrpSpPr>
        <p:cNvPr id="1" name="Shape 373"/>
        <p:cNvGrpSpPr/>
        <p:nvPr/>
      </p:nvGrpSpPr>
      <p:grpSpPr>
        <a:xfrm>
          <a:off x="0" y="0"/>
          <a:ext cx="0" cy="0"/>
          <a:chOff x="0" y="0"/>
          <a:chExt cx="0" cy="0"/>
        </a:xfrm>
      </p:grpSpPr>
      <p:sp>
        <p:nvSpPr>
          <p:cNvPr id="374" name="Google Shape;374;p47"/>
          <p:cNvSpPr/>
          <p:nvPr/>
        </p:nvSpPr>
        <p:spPr>
          <a:xfrm>
            <a:off x="8669300" y="0"/>
            <a:ext cx="3522800" cy="6858000"/>
          </a:xfrm>
          <a:prstGeom prst="rect">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cxnSp>
        <p:nvCxnSpPr>
          <p:cNvPr id="375" name="Google Shape;375;p47"/>
          <p:cNvCxnSpPr/>
          <p:nvPr/>
        </p:nvCxnSpPr>
        <p:spPr>
          <a:xfrm>
            <a:off x="638967" y="-47600"/>
            <a:ext cx="0" cy="6953200"/>
          </a:xfrm>
          <a:prstGeom prst="straightConnector1">
            <a:avLst/>
          </a:prstGeom>
          <a:noFill/>
          <a:ln w="9525" cap="flat" cmpd="sng">
            <a:solidFill>
              <a:schemeClr val="lt2"/>
            </a:solidFill>
            <a:prstDash val="solid"/>
            <a:round/>
            <a:headEnd type="none" w="med" len="med"/>
            <a:tailEnd type="none" w="med" len="med"/>
          </a:ln>
        </p:spPr>
      </p:cxnSp>
      <p:grpSp>
        <p:nvGrpSpPr>
          <p:cNvPr id="376" name="Google Shape;376;p47"/>
          <p:cNvGrpSpPr/>
          <p:nvPr/>
        </p:nvGrpSpPr>
        <p:grpSpPr>
          <a:xfrm flipH="1">
            <a:off x="-174800" y="417400"/>
            <a:ext cx="8619200" cy="0"/>
            <a:chOff x="2220050" y="1547100"/>
            <a:chExt cx="6464400" cy="0"/>
          </a:xfrm>
        </p:grpSpPr>
        <p:cxnSp>
          <p:nvCxnSpPr>
            <p:cNvPr id="377" name="Google Shape;377;p47"/>
            <p:cNvCxnSpPr/>
            <p:nvPr/>
          </p:nvCxnSpPr>
          <p:spPr>
            <a:xfrm>
              <a:off x="2220050" y="1547100"/>
              <a:ext cx="464400" cy="0"/>
            </a:xfrm>
            <a:prstGeom prst="straightConnector1">
              <a:avLst/>
            </a:prstGeom>
            <a:noFill/>
            <a:ln w="114300" cap="flat" cmpd="sng">
              <a:solidFill>
                <a:schemeClr val="dk1"/>
              </a:solidFill>
              <a:prstDash val="solid"/>
              <a:round/>
              <a:headEnd type="none" w="med" len="med"/>
              <a:tailEnd type="none" w="med" len="med"/>
            </a:ln>
          </p:spPr>
        </p:cxnSp>
        <p:cxnSp>
          <p:nvCxnSpPr>
            <p:cNvPr id="378" name="Google Shape;378;p47"/>
            <p:cNvCxnSpPr/>
            <p:nvPr/>
          </p:nvCxnSpPr>
          <p:spPr>
            <a:xfrm>
              <a:off x="2684450" y="1547100"/>
              <a:ext cx="6000000" cy="0"/>
            </a:xfrm>
            <a:prstGeom prst="straightConnector1">
              <a:avLst/>
            </a:prstGeom>
            <a:noFill/>
            <a:ln w="9525" cap="flat" cmpd="sng">
              <a:solidFill>
                <a:schemeClr val="dk1"/>
              </a:solidFill>
              <a:prstDash val="solid"/>
              <a:round/>
              <a:headEnd type="none" w="med" len="med"/>
              <a:tailEnd type="none" w="med" len="med"/>
            </a:ln>
          </p:spPr>
        </p:cxnSp>
      </p:grpSp>
    </p:spTree>
    <p:extLst>
      <p:ext uri="{BB962C8B-B14F-4D97-AF65-F5344CB8AC3E}">
        <p14:creationId xmlns:p14="http://schemas.microsoft.com/office/powerpoint/2010/main" val="112791503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Background 1">
  <p:cSld name="Background 1">
    <p:spTree>
      <p:nvGrpSpPr>
        <p:cNvPr id="1" name="Shape 379"/>
        <p:cNvGrpSpPr/>
        <p:nvPr/>
      </p:nvGrpSpPr>
      <p:grpSpPr>
        <a:xfrm>
          <a:off x="0" y="0"/>
          <a:ext cx="0" cy="0"/>
          <a:chOff x="0" y="0"/>
          <a:chExt cx="0" cy="0"/>
        </a:xfrm>
      </p:grpSpPr>
      <p:sp>
        <p:nvSpPr>
          <p:cNvPr id="380" name="Google Shape;380;p48"/>
          <p:cNvSpPr/>
          <p:nvPr/>
        </p:nvSpPr>
        <p:spPr>
          <a:xfrm flipH="1">
            <a:off x="-25033" y="-47600"/>
            <a:ext cx="1824000" cy="6905600"/>
          </a:xfrm>
          <a:prstGeom prst="rect">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cxnSp>
        <p:nvCxnSpPr>
          <p:cNvPr id="381" name="Google Shape;381;p48"/>
          <p:cNvCxnSpPr/>
          <p:nvPr/>
        </p:nvCxnSpPr>
        <p:spPr>
          <a:xfrm>
            <a:off x="11241041" y="-47600"/>
            <a:ext cx="0" cy="6953200"/>
          </a:xfrm>
          <a:prstGeom prst="straightConnector1">
            <a:avLst/>
          </a:prstGeom>
          <a:noFill/>
          <a:ln w="9525" cap="flat" cmpd="sng">
            <a:solidFill>
              <a:schemeClr val="lt2"/>
            </a:solidFill>
            <a:prstDash val="solid"/>
            <a:round/>
            <a:headEnd type="none" w="med" len="med"/>
            <a:tailEnd type="none" w="med" len="med"/>
          </a:ln>
        </p:spPr>
      </p:cxnSp>
      <p:grpSp>
        <p:nvGrpSpPr>
          <p:cNvPr id="382" name="Google Shape;382;p48"/>
          <p:cNvGrpSpPr/>
          <p:nvPr/>
        </p:nvGrpSpPr>
        <p:grpSpPr>
          <a:xfrm>
            <a:off x="2398633" y="354967"/>
            <a:ext cx="9906000" cy="0"/>
            <a:chOff x="2220050" y="1547100"/>
            <a:chExt cx="7429500" cy="0"/>
          </a:xfrm>
        </p:grpSpPr>
        <p:cxnSp>
          <p:nvCxnSpPr>
            <p:cNvPr id="383" name="Google Shape;383;p48"/>
            <p:cNvCxnSpPr/>
            <p:nvPr/>
          </p:nvCxnSpPr>
          <p:spPr>
            <a:xfrm>
              <a:off x="2220050" y="1547100"/>
              <a:ext cx="464400" cy="0"/>
            </a:xfrm>
            <a:prstGeom prst="straightConnector1">
              <a:avLst/>
            </a:prstGeom>
            <a:noFill/>
            <a:ln w="114300" cap="flat" cmpd="sng">
              <a:solidFill>
                <a:schemeClr val="dk1"/>
              </a:solidFill>
              <a:prstDash val="solid"/>
              <a:round/>
              <a:headEnd type="none" w="med" len="med"/>
              <a:tailEnd type="none" w="med" len="med"/>
            </a:ln>
          </p:spPr>
        </p:cxnSp>
        <p:cxnSp>
          <p:nvCxnSpPr>
            <p:cNvPr id="384" name="Google Shape;384;p48"/>
            <p:cNvCxnSpPr/>
            <p:nvPr/>
          </p:nvCxnSpPr>
          <p:spPr>
            <a:xfrm>
              <a:off x="2684450" y="1547100"/>
              <a:ext cx="6965100" cy="0"/>
            </a:xfrm>
            <a:prstGeom prst="straightConnector1">
              <a:avLst/>
            </a:prstGeom>
            <a:noFill/>
            <a:ln w="9525" cap="flat" cmpd="sng">
              <a:solidFill>
                <a:schemeClr val="dk1"/>
              </a:solidFill>
              <a:prstDash val="solid"/>
              <a:round/>
              <a:headEnd type="none" w="med" len="med"/>
              <a:tailEnd type="none" w="med" len="med"/>
            </a:ln>
          </p:spPr>
        </p:cxnSp>
      </p:grpSp>
    </p:spTree>
    <p:extLst>
      <p:ext uri="{BB962C8B-B14F-4D97-AF65-F5344CB8AC3E}">
        <p14:creationId xmlns:p14="http://schemas.microsoft.com/office/powerpoint/2010/main" val="2902134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365B82-CDC2-0FA1-1DAC-F3FB71325D18}"/>
              </a:ext>
            </a:extLst>
          </p:cNvPr>
          <p:cNvSpPr>
            <a:spLocks noGrp="1"/>
          </p:cNvSpPr>
          <p:nvPr>
            <p:ph type="title"/>
          </p:nvPr>
        </p:nvSpPr>
        <p:spPr/>
        <p:txBody>
          <a:bodyPr/>
          <a:lstStyle/>
          <a:p>
            <a:r>
              <a:rPr lang="en-US"/>
              <a:t>Click to edit Master title style</a:t>
            </a:r>
            <a:endParaRPr lang="en-SG"/>
          </a:p>
        </p:txBody>
      </p:sp>
      <p:sp>
        <p:nvSpPr>
          <p:cNvPr id="3" name="Date Placeholder 2">
            <a:extLst>
              <a:ext uri="{FF2B5EF4-FFF2-40B4-BE49-F238E27FC236}">
                <a16:creationId xmlns:a16="http://schemas.microsoft.com/office/drawing/2014/main" id="{E3CCBB04-3205-EB9A-0558-DCCE4CABFC9F}"/>
              </a:ext>
            </a:extLst>
          </p:cNvPr>
          <p:cNvSpPr>
            <a:spLocks noGrp="1"/>
          </p:cNvSpPr>
          <p:nvPr>
            <p:ph type="dt" sz="half" idx="10"/>
          </p:nvPr>
        </p:nvSpPr>
        <p:spPr/>
        <p:txBody>
          <a:bodyPr/>
          <a:lstStyle/>
          <a:p>
            <a:fld id="{785008F0-F86E-4A0E-83A2-665EC7BF062A}" type="datetimeFigureOut">
              <a:rPr lang="en-SG" smtClean="0"/>
              <a:t>19/6/2024</a:t>
            </a:fld>
            <a:endParaRPr lang="en-SG"/>
          </a:p>
        </p:txBody>
      </p:sp>
      <p:sp>
        <p:nvSpPr>
          <p:cNvPr id="4" name="Footer Placeholder 3">
            <a:extLst>
              <a:ext uri="{FF2B5EF4-FFF2-40B4-BE49-F238E27FC236}">
                <a16:creationId xmlns:a16="http://schemas.microsoft.com/office/drawing/2014/main" id="{B454E634-EA45-E404-8D61-2E3B6E4AAA89}"/>
              </a:ext>
            </a:extLst>
          </p:cNvPr>
          <p:cNvSpPr>
            <a:spLocks noGrp="1"/>
          </p:cNvSpPr>
          <p:nvPr>
            <p:ph type="ftr" sz="quarter" idx="11"/>
          </p:nvPr>
        </p:nvSpPr>
        <p:spPr/>
        <p:txBody>
          <a:bodyPr/>
          <a:lstStyle/>
          <a:p>
            <a:endParaRPr lang="en-SG"/>
          </a:p>
        </p:txBody>
      </p:sp>
      <p:sp>
        <p:nvSpPr>
          <p:cNvPr id="5" name="Slide Number Placeholder 4">
            <a:extLst>
              <a:ext uri="{FF2B5EF4-FFF2-40B4-BE49-F238E27FC236}">
                <a16:creationId xmlns:a16="http://schemas.microsoft.com/office/drawing/2014/main" id="{0CFEB4A7-A7FE-A968-FE82-A0DC46A6EE40}"/>
              </a:ext>
            </a:extLst>
          </p:cNvPr>
          <p:cNvSpPr>
            <a:spLocks noGrp="1"/>
          </p:cNvSpPr>
          <p:nvPr>
            <p:ph type="sldNum" sz="quarter" idx="12"/>
          </p:nvPr>
        </p:nvSpPr>
        <p:spPr/>
        <p:txBody>
          <a:bodyPr/>
          <a:lstStyle/>
          <a:p>
            <a:fld id="{D9B19596-DF6D-4906-8CF9-1D35159161E8}" type="slidenum">
              <a:rPr lang="en-SG" smtClean="0"/>
              <a:t>‹#›</a:t>
            </a:fld>
            <a:endParaRPr lang="en-SG"/>
          </a:p>
        </p:txBody>
      </p:sp>
    </p:spTree>
    <p:extLst>
      <p:ext uri="{BB962C8B-B14F-4D97-AF65-F5344CB8AC3E}">
        <p14:creationId xmlns:p14="http://schemas.microsoft.com/office/powerpoint/2010/main" val="1621697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3D3B161-D442-9968-D02F-765B545EAC05}"/>
              </a:ext>
            </a:extLst>
          </p:cNvPr>
          <p:cNvSpPr>
            <a:spLocks noGrp="1"/>
          </p:cNvSpPr>
          <p:nvPr>
            <p:ph type="dt" sz="half" idx="10"/>
          </p:nvPr>
        </p:nvSpPr>
        <p:spPr/>
        <p:txBody>
          <a:bodyPr/>
          <a:lstStyle/>
          <a:p>
            <a:fld id="{785008F0-F86E-4A0E-83A2-665EC7BF062A}" type="datetimeFigureOut">
              <a:rPr lang="en-SG" smtClean="0"/>
              <a:t>19/6/2024</a:t>
            </a:fld>
            <a:endParaRPr lang="en-SG"/>
          </a:p>
        </p:txBody>
      </p:sp>
      <p:sp>
        <p:nvSpPr>
          <p:cNvPr id="3" name="Footer Placeholder 2">
            <a:extLst>
              <a:ext uri="{FF2B5EF4-FFF2-40B4-BE49-F238E27FC236}">
                <a16:creationId xmlns:a16="http://schemas.microsoft.com/office/drawing/2014/main" id="{A6ECB3E4-DAA0-303C-929B-C01BB71814AF}"/>
              </a:ext>
            </a:extLst>
          </p:cNvPr>
          <p:cNvSpPr>
            <a:spLocks noGrp="1"/>
          </p:cNvSpPr>
          <p:nvPr>
            <p:ph type="ftr" sz="quarter" idx="11"/>
          </p:nvPr>
        </p:nvSpPr>
        <p:spPr/>
        <p:txBody>
          <a:bodyPr/>
          <a:lstStyle/>
          <a:p>
            <a:endParaRPr lang="en-SG"/>
          </a:p>
        </p:txBody>
      </p:sp>
      <p:sp>
        <p:nvSpPr>
          <p:cNvPr id="4" name="Slide Number Placeholder 3">
            <a:extLst>
              <a:ext uri="{FF2B5EF4-FFF2-40B4-BE49-F238E27FC236}">
                <a16:creationId xmlns:a16="http://schemas.microsoft.com/office/drawing/2014/main" id="{614CF3A3-5F6C-37E2-84F6-DF1460A2D282}"/>
              </a:ext>
            </a:extLst>
          </p:cNvPr>
          <p:cNvSpPr>
            <a:spLocks noGrp="1"/>
          </p:cNvSpPr>
          <p:nvPr>
            <p:ph type="sldNum" sz="quarter" idx="12"/>
          </p:nvPr>
        </p:nvSpPr>
        <p:spPr/>
        <p:txBody>
          <a:bodyPr/>
          <a:lstStyle/>
          <a:p>
            <a:fld id="{D9B19596-DF6D-4906-8CF9-1D35159161E8}" type="slidenum">
              <a:rPr lang="en-SG" smtClean="0"/>
              <a:t>‹#›</a:t>
            </a:fld>
            <a:endParaRPr lang="en-SG"/>
          </a:p>
        </p:txBody>
      </p:sp>
    </p:spTree>
    <p:extLst>
      <p:ext uri="{BB962C8B-B14F-4D97-AF65-F5344CB8AC3E}">
        <p14:creationId xmlns:p14="http://schemas.microsoft.com/office/powerpoint/2010/main" val="14434210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CD20FE-9C23-8CEC-972B-53916E7A8B0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SG"/>
          </a:p>
        </p:txBody>
      </p:sp>
      <p:sp>
        <p:nvSpPr>
          <p:cNvPr id="3" name="Content Placeholder 2">
            <a:extLst>
              <a:ext uri="{FF2B5EF4-FFF2-40B4-BE49-F238E27FC236}">
                <a16:creationId xmlns:a16="http://schemas.microsoft.com/office/drawing/2014/main" id="{FB5CCCFE-4366-BB3D-4538-DDE6E496C8A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Text Placeholder 3">
            <a:extLst>
              <a:ext uri="{FF2B5EF4-FFF2-40B4-BE49-F238E27FC236}">
                <a16:creationId xmlns:a16="http://schemas.microsoft.com/office/drawing/2014/main" id="{BE0FB19E-AD17-B599-68D4-F4331C828AA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5E13FD6-1660-29EC-F88D-6DD9879CDC76}"/>
              </a:ext>
            </a:extLst>
          </p:cNvPr>
          <p:cNvSpPr>
            <a:spLocks noGrp="1"/>
          </p:cNvSpPr>
          <p:nvPr>
            <p:ph type="dt" sz="half" idx="10"/>
          </p:nvPr>
        </p:nvSpPr>
        <p:spPr/>
        <p:txBody>
          <a:bodyPr/>
          <a:lstStyle/>
          <a:p>
            <a:fld id="{785008F0-F86E-4A0E-83A2-665EC7BF062A}" type="datetimeFigureOut">
              <a:rPr lang="en-SG" smtClean="0"/>
              <a:t>19/6/2024</a:t>
            </a:fld>
            <a:endParaRPr lang="en-SG"/>
          </a:p>
        </p:txBody>
      </p:sp>
      <p:sp>
        <p:nvSpPr>
          <p:cNvPr id="6" name="Footer Placeholder 5">
            <a:extLst>
              <a:ext uri="{FF2B5EF4-FFF2-40B4-BE49-F238E27FC236}">
                <a16:creationId xmlns:a16="http://schemas.microsoft.com/office/drawing/2014/main" id="{8462B850-3DA3-6969-B86B-E6957860A6D2}"/>
              </a:ext>
            </a:extLst>
          </p:cNvPr>
          <p:cNvSpPr>
            <a:spLocks noGrp="1"/>
          </p:cNvSpPr>
          <p:nvPr>
            <p:ph type="ftr" sz="quarter" idx="11"/>
          </p:nvPr>
        </p:nvSpPr>
        <p:spPr/>
        <p:txBody>
          <a:bodyPr/>
          <a:lstStyle/>
          <a:p>
            <a:endParaRPr lang="en-SG"/>
          </a:p>
        </p:txBody>
      </p:sp>
      <p:sp>
        <p:nvSpPr>
          <p:cNvPr id="7" name="Slide Number Placeholder 6">
            <a:extLst>
              <a:ext uri="{FF2B5EF4-FFF2-40B4-BE49-F238E27FC236}">
                <a16:creationId xmlns:a16="http://schemas.microsoft.com/office/drawing/2014/main" id="{F49FE989-0295-280B-F72B-2A34224CBB68}"/>
              </a:ext>
            </a:extLst>
          </p:cNvPr>
          <p:cNvSpPr>
            <a:spLocks noGrp="1"/>
          </p:cNvSpPr>
          <p:nvPr>
            <p:ph type="sldNum" sz="quarter" idx="12"/>
          </p:nvPr>
        </p:nvSpPr>
        <p:spPr/>
        <p:txBody>
          <a:bodyPr/>
          <a:lstStyle/>
          <a:p>
            <a:fld id="{D9B19596-DF6D-4906-8CF9-1D35159161E8}" type="slidenum">
              <a:rPr lang="en-SG" smtClean="0"/>
              <a:t>‹#›</a:t>
            </a:fld>
            <a:endParaRPr lang="en-SG"/>
          </a:p>
        </p:txBody>
      </p:sp>
    </p:spTree>
    <p:extLst>
      <p:ext uri="{BB962C8B-B14F-4D97-AF65-F5344CB8AC3E}">
        <p14:creationId xmlns:p14="http://schemas.microsoft.com/office/powerpoint/2010/main" val="39291751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BFB79C-FC1A-0FED-04CA-CBA2B6EE350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SG"/>
          </a:p>
        </p:txBody>
      </p:sp>
      <p:sp>
        <p:nvSpPr>
          <p:cNvPr id="3" name="Picture Placeholder 2">
            <a:extLst>
              <a:ext uri="{FF2B5EF4-FFF2-40B4-BE49-F238E27FC236}">
                <a16:creationId xmlns:a16="http://schemas.microsoft.com/office/drawing/2014/main" id="{4D8FB11A-E3A2-AFA6-083E-5F74DAB55C4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SG"/>
          </a:p>
        </p:txBody>
      </p:sp>
      <p:sp>
        <p:nvSpPr>
          <p:cNvPr id="4" name="Text Placeholder 3">
            <a:extLst>
              <a:ext uri="{FF2B5EF4-FFF2-40B4-BE49-F238E27FC236}">
                <a16:creationId xmlns:a16="http://schemas.microsoft.com/office/drawing/2014/main" id="{9D68E7B4-AAC7-5DDC-919A-867FE018A69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5CBD6C7-E89D-80B4-7C8E-B11CEF2E793F}"/>
              </a:ext>
            </a:extLst>
          </p:cNvPr>
          <p:cNvSpPr>
            <a:spLocks noGrp="1"/>
          </p:cNvSpPr>
          <p:nvPr>
            <p:ph type="dt" sz="half" idx="10"/>
          </p:nvPr>
        </p:nvSpPr>
        <p:spPr/>
        <p:txBody>
          <a:bodyPr/>
          <a:lstStyle/>
          <a:p>
            <a:fld id="{785008F0-F86E-4A0E-83A2-665EC7BF062A}" type="datetimeFigureOut">
              <a:rPr lang="en-SG" smtClean="0"/>
              <a:t>19/6/2024</a:t>
            </a:fld>
            <a:endParaRPr lang="en-SG"/>
          </a:p>
        </p:txBody>
      </p:sp>
      <p:sp>
        <p:nvSpPr>
          <p:cNvPr id="6" name="Footer Placeholder 5">
            <a:extLst>
              <a:ext uri="{FF2B5EF4-FFF2-40B4-BE49-F238E27FC236}">
                <a16:creationId xmlns:a16="http://schemas.microsoft.com/office/drawing/2014/main" id="{7DDEB526-4532-EF4D-5072-77AE7106188B}"/>
              </a:ext>
            </a:extLst>
          </p:cNvPr>
          <p:cNvSpPr>
            <a:spLocks noGrp="1"/>
          </p:cNvSpPr>
          <p:nvPr>
            <p:ph type="ftr" sz="quarter" idx="11"/>
          </p:nvPr>
        </p:nvSpPr>
        <p:spPr/>
        <p:txBody>
          <a:bodyPr/>
          <a:lstStyle/>
          <a:p>
            <a:endParaRPr lang="en-SG"/>
          </a:p>
        </p:txBody>
      </p:sp>
      <p:sp>
        <p:nvSpPr>
          <p:cNvPr id="7" name="Slide Number Placeholder 6">
            <a:extLst>
              <a:ext uri="{FF2B5EF4-FFF2-40B4-BE49-F238E27FC236}">
                <a16:creationId xmlns:a16="http://schemas.microsoft.com/office/drawing/2014/main" id="{41FF6C21-0D5C-252C-28FA-0A4D4D324815}"/>
              </a:ext>
            </a:extLst>
          </p:cNvPr>
          <p:cNvSpPr>
            <a:spLocks noGrp="1"/>
          </p:cNvSpPr>
          <p:nvPr>
            <p:ph type="sldNum" sz="quarter" idx="12"/>
          </p:nvPr>
        </p:nvSpPr>
        <p:spPr/>
        <p:txBody>
          <a:bodyPr/>
          <a:lstStyle/>
          <a:p>
            <a:fld id="{D9B19596-DF6D-4906-8CF9-1D35159161E8}" type="slidenum">
              <a:rPr lang="en-SG" smtClean="0"/>
              <a:t>‹#›</a:t>
            </a:fld>
            <a:endParaRPr lang="en-SG"/>
          </a:p>
        </p:txBody>
      </p:sp>
    </p:spTree>
    <p:extLst>
      <p:ext uri="{BB962C8B-B14F-4D97-AF65-F5344CB8AC3E}">
        <p14:creationId xmlns:p14="http://schemas.microsoft.com/office/powerpoint/2010/main" val="26644987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slideLayout" Target="../slideLayouts/slideLayout45.xml"/><Relationship Id="rId18" Type="http://schemas.openxmlformats.org/officeDocument/2006/relationships/slideLayout" Target="../slideLayouts/slideLayout50.xml"/><Relationship Id="rId3" Type="http://schemas.openxmlformats.org/officeDocument/2006/relationships/slideLayout" Target="../slideLayouts/slideLayout35.xml"/><Relationship Id="rId21" Type="http://schemas.openxmlformats.org/officeDocument/2006/relationships/slideLayout" Target="../slideLayouts/slideLayout53.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17" Type="http://schemas.openxmlformats.org/officeDocument/2006/relationships/slideLayout" Target="../slideLayouts/slideLayout49.xml"/><Relationship Id="rId2" Type="http://schemas.openxmlformats.org/officeDocument/2006/relationships/slideLayout" Target="../slideLayouts/slideLayout34.xml"/><Relationship Id="rId16" Type="http://schemas.openxmlformats.org/officeDocument/2006/relationships/slideLayout" Target="../slideLayouts/slideLayout48.xml"/><Relationship Id="rId20" Type="http://schemas.openxmlformats.org/officeDocument/2006/relationships/slideLayout" Target="../slideLayouts/slideLayout52.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24" Type="http://schemas.openxmlformats.org/officeDocument/2006/relationships/theme" Target="../theme/theme3.xml"/><Relationship Id="rId5" Type="http://schemas.openxmlformats.org/officeDocument/2006/relationships/slideLayout" Target="../slideLayouts/slideLayout37.xml"/><Relationship Id="rId15" Type="http://schemas.openxmlformats.org/officeDocument/2006/relationships/slideLayout" Target="../slideLayouts/slideLayout47.xml"/><Relationship Id="rId23" Type="http://schemas.openxmlformats.org/officeDocument/2006/relationships/slideLayout" Target="../slideLayouts/slideLayout55.xml"/><Relationship Id="rId10" Type="http://schemas.openxmlformats.org/officeDocument/2006/relationships/slideLayout" Target="../slideLayouts/slideLayout42.xml"/><Relationship Id="rId19" Type="http://schemas.openxmlformats.org/officeDocument/2006/relationships/slideLayout" Target="../slideLayouts/slideLayout51.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slideLayout" Target="../slideLayouts/slideLayout46.xml"/><Relationship Id="rId22" Type="http://schemas.openxmlformats.org/officeDocument/2006/relationships/slideLayout" Target="../slideLayouts/slideLayout5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45113B9-ED26-95F6-D30C-B77FC7D3A56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SG"/>
          </a:p>
        </p:txBody>
      </p:sp>
      <p:sp>
        <p:nvSpPr>
          <p:cNvPr id="3" name="Text Placeholder 2">
            <a:extLst>
              <a:ext uri="{FF2B5EF4-FFF2-40B4-BE49-F238E27FC236}">
                <a16:creationId xmlns:a16="http://schemas.microsoft.com/office/drawing/2014/main" id="{68D34EF3-E8D7-D670-FF79-BEA80E12D11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EAC50E9E-0887-EF4A-ECF5-574C9AC7E48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785008F0-F86E-4A0E-83A2-665EC7BF062A}" type="datetimeFigureOut">
              <a:rPr lang="en-SG" smtClean="0"/>
              <a:t>19/6/2024</a:t>
            </a:fld>
            <a:endParaRPr lang="en-SG"/>
          </a:p>
        </p:txBody>
      </p:sp>
      <p:sp>
        <p:nvSpPr>
          <p:cNvPr id="5" name="Footer Placeholder 4">
            <a:extLst>
              <a:ext uri="{FF2B5EF4-FFF2-40B4-BE49-F238E27FC236}">
                <a16:creationId xmlns:a16="http://schemas.microsoft.com/office/drawing/2014/main" id="{F1977616-F383-7F1D-B07B-67A6AA464EF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SG"/>
          </a:p>
        </p:txBody>
      </p:sp>
      <p:sp>
        <p:nvSpPr>
          <p:cNvPr id="6" name="Slide Number Placeholder 5">
            <a:extLst>
              <a:ext uri="{FF2B5EF4-FFF2-40B4-BE49-F238E27FC236}">
                <a16:creationId xmlns:a16="http://schemas.microsoft.com/office/drawing/2014/main" id="{D3144284-5C72-8E08-88F8-765F6312B16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D9B19596-DF6D-4906-8CF9-1D35159161E8}" type="slidenum">
              <a:rPr lang="en-SG" smtClean="0"/>
              <a:t>‹#›</a:t>
            </a:fld>
            <a:endParaRPr lang="en-SG"/>
          </a:p>
        </p:txBody>
      </p:sp>
    </p:spTree>
    <p:extLst>
      <p:ext uri="{BB962C8B-B14F-4D97-AF65-F5344CB8AC3E}">
        <p14:creationId xmlns:p14="http://schemas.microsoft.com/office/powerpoint/2010/main" val="161594343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950967" y="593367"/>
            <a:ext cx="10290000" cy="763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Font typeface="Poppins"/>
              <a:buNone/>
              <a:defRPr sz="2800" b="1">
                <a:solidFill>
                  <a:schemeClr val="dk1"/>
                </a:solidFill>
                <a:latin typeface="Poppins"/>
                <a:ea typeface="Poppins"/>
                <a:cs typeface="Poppins"/>
                <a:sym typeface="Poppins"/>
              </a:defRPr>
            </a:lvl1pPr>
            <a:lvl2pPr lvl="1" rtl="0">
              <a:spcBef>
                <a:spcPts val="0"/>
              </a:spcBef>
              <a:spcAft>
                <a:spcPts val="0"/>
              </a:spcAft>
              <a:buClr>
                <a:schemeClr val="dk1"/>
              </a:buClr>
              <a:buSzPts val="3000"/>
              <a:buFont typeface="Poppins"/>
              <a:buNone/>
              <a:defRPr sz="3000" b="1">
                <a:solidFill>
                  <a:schemeClr val="dk1"/>
                </a:solidFill>
                <a:latin typeface="Poppins"/>
                <a:ea typeface="Poppins"/>
                <a:cs typeface="Poppins"/>
                <a:sym typeface="Poppins"/>
              </a:defRPr>
            </a:lvl2pPr>
            <a:lvl3pPr lvl="2" rtl="0">
              <a:spcBef>
                <a:spcPts val="0"/>
              </a:spcBef>
              <a:spcAft>
                <a:spcPts val="0"/>
              </a:spcAft>
              <a:buClr>
                <a:schemeClr val="dk1"/>
              </a:buClr>
              <a:buSzPts val="3000"/>
              <a:buFont typeface="Poppins"/>
              <a:buNone/>
              <a:defRPr sz="3000" b="1">
                <a:solidFill>
                  <a:schemeClr val="dk1"/>
                </a:solidFill>
                <a:latin typeface="Poppins"/>
                <a:ea typeface="Poppins"/>
                <a:cs typeface="Poppins"/>
                <a:sym typeface="Poppins"/>
              </a:defRPr>
            </a:lvl3pPr>
            <a:lvl4pPr lvl="3" rtl="0">
              <a:spcBef>
                <a:spcPts val="0"/>
              </a:spcBef>
              <a:spcAft>
                <a:spcPts val="0"/>
              </a:spcAft>
              <a:buClr>
                <a:schemeClr val="dk1"/>
              </a:buClr>
              <a:buSzPts val="3000"/>
              <a:buFont typeface="Poppins"/>
              <a:buNone/>
              <a:defRPr sz="3000" b="1">
                <a:solidFill>
                  <a:schemeClr val="dk1"/>
                </a:solidFill>
                <a:latin typeface="Poppins"/>
                <a:ea typeface="Poppins"/>
                <a:cs typeface="Poppins"/>
                <a:sym typeface="Poppins"/>
              </a:defRPr>
            </a:lvl4pPr>
            <a:lvl5pPr lvl="4" rtl="0">
              <a:spcBef>
                <a:spcPts val="0"/>
              </a:spcBef>
              <a:spcAft>
                <a:spcPts val="0"/>
              </a:spcAft>
              <a:buClr>
                <a:schemeClr val="dk1"/>
              </a:buClr>
              <a:buSzPts val="3000"/>
              <a:buFont typeface="Poppins"/>
              <a:buNone/>
              <a:defRPr sz="3000" b="1">
                <a:solidFill>
                  <a:schemeClr val="dk1"/>
                </a:solidFill>
                <a:latin typeface="Poppins"/>
                <a:ea typeface="Poppins"/>
                <a:cs typeface="Poppins"/>
                <a:sym typeface="Poppins"/>
              </a:defRPr>
            </a:lvl5pPr>
            <a:lvl6pPr lvl="5" rtl="0">
              <a:spcBef>
                <a:spcPts val="0"/>
              </a:spcBef>
              <a:spcAft>
                <a:spcPts val="0"/>
              </a:spcAft>
              <a:buClr>
                <a:schemeClr val="dk1"/>
              </a:buClr>
              <a:buSzPts val="3000"/>
              <a:buFont typeface="Poppins"/>
              <a:buNone/>
              <a:defRPr sz="3000" b="1">
                <a:solidFill>
                  <a:schemeClr val="dk1"/>
                </a:solidFill>
                <a:latin typeface="Poppins"/>
                <a:ea typeface="Poppins"/>
                <a:cs typeface="Poppins"/>
                <a:sym typeface="Poppins"/>
              </a:defRPr>
            </a:lvl6pPr>
            <a:lvl7pPr lvl="6" rtl="0">
              <a:spcBef>
                <a:spcPts val="0"/>
              </a:spcBef>
              <a:spcAft>
                <a:spcPts val="0"/>
              </a:spcAft>
              <a:buClr>
                <a:schemeClr val="dk1"/>
              </a:buClr>
              <a:buSzPts val="3000"/>
              <a:buFont typeface="Poppins"/>
              <a:buNone/>
              <a:defRPr sz="3000" b="1">
                <a:solidFill>
                  <a:schemeClr val="dk1"/>
                </a:solidFill>
                <a:latin typeface="Poppins"/>
                <a:ea typeface="Poppins"/>
                <a:cs typeface="Poppins"/>
                <a:sym typeface="Poppins"/>
              </a:defRPr>
            </a:lvl7pPr>
            <a:lvl8pPr lvl="7" rtl="0">
              <a:spcBef>
                <a:spcPts val="0"/>
              </a:spcBef>
              <a:spcAft>
                <a:spcPts val="0"/>
              </a:spcAft>
              <a:buClr>
                <a:schemeClr val="dk1"/>
              </a:buClr>
              <a:buSzPts val="3000"/>
              <a:buFont typeface="Poppins"/>
              <a:buNone/>
              <a:defRPr sz="3000" b="1">
                <a:solidFill>
                  <a:schemeClr val="dk1"/>
                </a:solidFill>
                <a:latin typeface="Poppins"/>
                <a:ea typeface="Poppins"/>
                <a:cs typeface="Poppins"/>
                <a:sym typeface="Poppins"/>
              </a:defRPr>
            </a:lvl8pPr>
            <a:lvl9pPr lvl="8" rtl="0">
              <a:spcBef>
                <a:spcPts val="0"/>
              </a:spcBef>
              <a:spcAft>
                <a:spcPts val="0"/>
              </a:spcAft>
              <a:buClr>
                <a:schemeClr val="dk1"/>
              </a:buClr>
              <a:buSzPts val="3000"/>
              <a:buFont typeface="Poppins"/>
              <a:buNone/>
              <a:defRPr sz="3000" b="1">
                <a:solidFill>
                  <a:schemeClr val="dk1"/>
                </a:solidFill>
                <a:latin typeface="Poppins"/>
                <a:ea typeface="Poppins"/>
                <a:cs typeface="Poppins"/>
                <a:sym typeface="Poppins"/>
              </a:defRPr>
            </a:lvl9pPr>
          </a:lstStyle>
          <a:p>
            <a:endParaRPr/>
          </a:p>
        </p:txBody>
      </p:sp>
      <p:sp>
        <p:nvSpPr>
          <p:cNvPr id="7" name="Google Shape;7;p1"/>
          <p:cNvSpPr txBox="1">
            <a:spLocks noGrp="1"/>
          </p:cNvSpPr>
          <p:nvPr>
            <p:ph type="body" idx="1"/>
          </p:nvPr>
        </p:nvSpPr>
        <p:spPr>
          <a:xfrm>
            <a:off x="950967" y="1536633"/>
            <a:ext cx="10290000" cy="45552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Poppins"/>
              <a:buChar char="●"/>
              <a:defRPr sz="1200">
                <a:solidFill>
                  <a:schemeClr val="dk1"/>
                </a:solidFill>
                <a:latin typeface="Poppins"/>
                <a:ea typeface="Poppins"/>
                <a:cs typeface="Poppins"/>
                <a:sym typeface="Poppins"/>
              </a:defRPr>
            </a:lvl1pPr>
            <a:lvl2pPr marL="914400" lvl="1" indent="-304800">
              <a:lnSpc>
                <a:spcPct val="100000"/>
              </a:lnSpc>
              <a:spcBef>
                <a:spcPts val="1600"/>
              </a:spcBef>
              <a:spcAft>
                <a:spcPts val="0"/>
              </a:spcAft>
              <a:buClr>
                <a:schemeClr val="dk1"/>
              </a:buClr>
              <a:buSzPts val="1200"/>
              <a:buFont typeface="Poppins"/>
              <a:buChar char="○"/>
              <a:defRPr sz="1200">
                <a:solidFill>
                  <a:schemeClr val="dk1"/>
                </a:solidFill>
                <a:latin typeface="Poppins"/>
                <a:ea typeface="Poppins"/>
                <a:cs typeface="Poppins"/>
                <a:sym typeface="Poppins"/>
              </a:defRPr>
            </a:lvl2pPr>
            <a:lvl3pPr marL="1371600" lvl="2" indent="-304800">
              <a:lnSpc>
                <a:spcPct val="100000"/>
              </a:lnSpc>
              <a:spcBef>
                <a:spcPts val="1600"/>
              </a:spcBef>
              <a:spcAft>
                <a:spcPts val="0"/>
              </a:spcAft>
              <a:buClr>
                <a:schemeClr val="dk1"/>
              </a:buClr>
              <a:buSzPts val="1200"/>
              <a:buFont typeface="Poppins"/>
              <a:buChar char="■"/>
              <a:defRPr sz="1200">
                <a:solidFill>
                  <a:schemeClr val="dk1"/>
                </a:solidFill>
                <a:latin typeface="Poppins"/>
                <a:ea typeface="Poppins"/>
                <a:cs typeface="Poppins"/>
                <a:sym typeface="Poppins"/>
              </a:defRPr>
            </a:lvl3pPr>
            <a:lvl4pPr marL="1828800" lvl="3" indent="-304800">
              <a:lnSpc>
                <a:spcPct val="100000"/>
              </a:lnSpc>
              <a:spcBef>
                <a:spcPts val="1600"/>
              </a:spcBef>
              <a:spcAft>
                <a:spcPts val="0"/>
              </a:spcAft>
              <a:buClr>
                <a:schemeClr val="dk1"/>
              </a:buClr>
              <a:buSzPts val="1200"/>
              <a:buFont typeface="Poppins"/>
              <a:buChar char="●"/>
              <a:defRPr sz="1200">
                <a:solidFill>
                  <a:schemeClr val="dk1"/>
                </a:solidFill>
                <a:latin typeface="Poppins"/>
                <a:ea typeface="Poppins"/>
                <a:cs typeface="Poppins"/>
                <a:sym typeface="Poppins"/>
              </a:defRPr>
            </a:lvl4pPr>
            <a:lvl5pPr marL="2286000" lvl="4" indent="-304800">
              <a:lnSpc>
                <a:spcPct val="100000"/>
              </a:lnSpc>
              <a:spcBef>
                <a:spcPts val="1600"/>
              </a:spcBef>
              <a:spcAft>
                <a:spcPts val="0"/>
              </a:spcAft>
              <a:buClr>
                <a:schemeClr val="dk1"/>
              </a:buClr>
              <a:buSzPts val="1200"/>
              <a:buFont typeface="Poppins"/>
              <a:buChar char="○"/>
              <a:defRPr sz="1200">
                <a:solidFill>
                  <a:schemeClr val="dk1"/>
                </a:solidFill>
                <a:latin typeface="Poppins"/>
                <a:ea typeface="Poppins"/>
                <a:cs typeface="Poppins"/>
                <a:sym typeface="Poppins"/>
              </a:defRPr>
            </a:lvl5pPr>
            <a:lvl6pPr marL="2743200" lvl="5" indent="-304800">
              <a:lnSpc>
                <a:spcPct val="100000"/>
              </a:lnSpc>
              <a:spcBef>
                <a:spcPts val="1600"/>
              </a:spcBef>
              <a:spcAft>
                <a:spcPts val="0"/>
              </a:spcAft>
              <a:buClr>
                <a:schemeClr val="dk1"/>
              </a:buClr>
              <a:buSzPts val="1200"/>
              <a:buFont typeface="Poppins"/>
              <a:buChar char="■"/>
              <a:defRPr sz="1200">
                <a:solidFill>
                  <a:schemeClr val="dk1"/>
                </a:solidFill>
                <a:latin typeface="Poppins"/>
                <a:ea typeface="Poppins"/>
                <a:cs typeface="Poppins"/>
                <a:sym typeface="Poppins"/>
              </a:defRPr>
            </a:lvl6pPr>
            <a:lvl7pPr marL="3200400" lvl="6" indent="-304800">
              <a:lnSpc>
                <a:spcPct val="100000"/>
              </a:lnSpc>
              <a:spcBef>
                <a:spcPts val="1600"/>
              </a:spcBef>
              <a:spcAft>
                <a:spcPts val="0"/>
              </a:spcAft>
              <a:buClr>
                <a:schemeClr val="dk1"/>
              </a:buClr>
              <a:buSzPts val="1200"/>
              <a:buFont typeface="Poppins"/>
              <a:buChar char="●"/>
              <a:defRPr sz="1200">
                <a:solidFill>
                  <a:schemeClr val="dk1"/>
                </a:solidFill>
                <a:latin typeface="Poppins"/>
                <a:ea typeface="Poppins"/>
                <a:cs typeface="Poppins"/>
                <a:sym typeface="Poppins"/>
              </a:defRPr>
            </a:lvl7pPr>
            <a:lvl8pPr marL="3657600" lvl="7" indent="-304800">
              <a:lnSpc>
                <a:spcPct val="100000"/>
              </a:lnSpc>
              <a:spcBef>
                <a:spcPts val="1600"/>
              </a:spcBef>
              <a:spcAft>
                <a:spcPts val="0"/>
              </a:spcAft>
              <a:buClr>
                <a:schemeClr val="dk1"/>
              </a:buClr>
              <a:buSzPts val="1200"/>
              <a:buFont typeface="Poppins"/>
              <a:buChar char="○"/>
              <a:defRPr sz="1200">
                <a:solidFill>
                  <a:schemeClr val="dk1"/>
                </a:solidFill>
                <a:latin typeface="Poppins"/>
                <a:ea typeface="Poppins"/>
                <a:cs typeface="Poppins"/>
                <a:sym typeface="Poppins"/>
              </a:defRPr>
            </a:lvl8pPr>
            <a:lvl9pPr marL="4114800" lvl="8" indent="-304800">
              <a:lnSpc>
                <a:spcPct val="100000"/>
              </a:lnSpc>
              <a:spcBef>
                <a:spcPts val="1600"/>
              </a:spcBef>
              <a:spcAft>
                <a:spcPts val="1600"/>
              </a:spcAft>
              <a:buClr>
                <a:schemeClr val="dk1"/>
              </a:buClr>
              <a:buSzPts val="1200"/>
              <a:buFont typeface="Poppins"/>
              <a:buChar char="■"/>
              <a:defRPr sz="1200">
                <a:solidFill>
                  <a:schemeClr val="dk1"/>
                </a:solidFill>
                <a:latin typeface="Poppins"/>
                <a:ea typeface="Poppins"/>
                <a:cs typeface="Poppins"/>
                <a:sym typeface="Poppins"/>
              </a:defRPr>
            </a:lvl9pPr>
          </a:lstStyle>
          <a:p>
            <a:endParaRPr/>
          </a:p>
        </p:txBody>
      </p:sp>
    </p:spTree>
    <p:extLst>
      <p:ext uri="{BB962C8B-B14F-4D97-AF65-F5344CB8AC3E}">
        <p14:creationId xmlns:p14="http://schemas.microsoft.com/office/powerpoint/2010/main" val="443907245"/>
      </p:ext>
    </p:extLst>
  </p:cSld>
  <p:clrMap bg1="lt1" tx1="dk1" bg2="dk2" tx2="lt2" accent1="accent1" accent2="accent2" accent3="accent3" accent4="accent4" accent5="accent5" accent6="accent6" hlink="hlink" folHlink="folHlink"/>
  <p:sldLayoutIdLst>
    <p:sldLayoutId id="2147483661"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 id="2147483680" r:id="rId19"/>
    <p:sldLayoutId id="2147483682" r:id="rId20"/>
    <p:sldLayoutId id="2147483683" r:id="rId2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95"/>
        <p:cNvGrpSpPr/>
        <p:nvPr/>
      </p:nvGrpSpPr>
      <p:grpSpPr>
        <a:xfrm>
          <a:off x="0" y="0"/>
          <a:ext cx="0" cy="0"/>
          <a:chOff x="0" y="0"/>
          <a:chExt cx="0" cy="0"/>
        </a:xfrm>
      </p:grpSpPr>
      <p:sp>
        <p:nvSpPr>
          <p:cNvPr id="196" name="Google Shape;196;p25"/>
          <p:cNvSpPr txBox="1">
            <a:spLocks noGrp="1"/>
          </p:cNvSpPr>
          <p:nvPr>
            <p:ph type="title"/>
          </p:nvPr>
        </p:nvSpPr>
        <p:spPr>
          <a:xfrm>
            <a:off x="950967" y="593367"/>
            <a:ext cx="10290000" cy="763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Font typeface="Poppins"/>
              <a:buNone/>
              <a:defRPr sz="2800" b="1">
                <a:solidFill>
                  <a:schemeClr val="dk1"/>
                </a:solidFill>
                <a:latin typeface="Poppins"/>
                <a:ea typeface="Poppins"/>
                <a:cs typeface="Poppins"/>
                <a:sym typeface="Poppins"/>
              </a:defRPr>
            </a:lvl1pPr>
            <a:lvl2pPr lvl="1" rtl="0">
              <a:spcBef>
                <a:spcPts val="0"/>
              </a:spcBef>
              <a:spcAft>
                <a:spcPts val="0"/>
              </a:spcAft>
              <a:buClr>
                <a:schemeClr val="dk1"/>
              </a:buClr>
              <a:buSzPts val="3000"/>
              <a:buFont typeface="Poppins"/>
              <a:buNone/>
              <a:defRPr sz="3000" b="1">
                <a:solidFill>
                  <a:schemeClr val="dk1"/>
                </a:solidFill>
                <a:latin typeface="Poppins"/>
                <a:ea typeface="Poppins"/>
                <a:cs typeface="Poppins"/>
                <a:sym typeface="Poppins"/>
              </a:defRPr>
            </a:lvl2pPr>
            <a:lvl3pPr lvl="2" rtl="0">
              <a:spcBef>
                <a:spcPts val="0"/>
              </a:spcBef>
              <a:spcAft>
                <a:spcPts val="0"/>
              </a:spcAft>
              <a:buClr>
                <a:schemeClr val="dk1"/>
              </a:buClr>
              <a:buSzPts val="3000"/>
              <a:buFont typeface="Poppins"/>
              <a:buNone/>
              <a:defRPr sz="3000" b="1">
                <a:solidFill>
                  <a:schemeClr val="dk1"/>
                </a:solidFill>
                <a:latin typeface="Poppins"/>
                <a:ea typeface="Poppins"/>
                <a:cs typeface="Poppins"/>
                <a:sym typeface="Poppins"/>
              </a:defRPr>
            </a:lvl3pPr>
            <a:lvl4pPr lvl="3" rtl="0">
              <a:spcBef>
                <a:spcPts val="0"/>
              </a:spcBef>
              <a:spcAft>
                <a:spcPts val="0"/>
              </a:spcAft>
              <a:buClr>
                <a:schemeClr val="dk1"/>
              </a:buClr>
              <a:buSzPts val="3000"/>
              <a:buFont typeface="Poppins"/>
              <a:buNone/>
              <a:defRPr sz="3000" b="1">
                <a:solidFill>
                  <a:schemeClr val="dk1"/>
                </a:solidFill>
                <a:latin typeface="Poppins"/>
                <a:ea typeface="Poppins"/>
                <a:cs typeface="Poppins"/>
                <a:sym typeface="Poppins"/>
              </a:defRPr>
            </a:lvl4pPr>
            <a:lvl5pPr lvl="4" rtl="0">
              <a:spcBef>
                <a:spcPts val="0"/>
              </a:spcBef>
              <a:spcAft>
                <a:spcPts val="0"/>
              </a:spcAft>
              <a:buClr>
                <a:schemeClr val="dk1"/>
              </a:buClr>
              <a:buSzPts val="3000"/>
              <a:buFont typeface="Poppins"/>
              <a:buNone/>
              <a:defRPr sz="3000" b="1">
                <a:solidFill>
                  <a:schemeClr val="dk1"/>
                </a:solidFill>
                <a:latin typeface="Poppins"/>
                <a:ea typeface="Poppins"/>
                <a:cs typeface="Poppins"/>
                <a:sym typeface="Poppins"/>
              </a:defRPr>
            </a:lvl5pPr>
            <a:lvl6pPr lvl="5" rtl="0">
              <a:spcBef>
                <a:spcPts val="0"/>
              </a:spcBef>
              <a:spcAft>
                <a:spcPts val="0"/>
              </a:spcAft>
              <a:buClr>
                <a:schemeClr val="dk1"/>
              </a:buClr>
              <a:buSzPts val="3000"/>
              <a:buFont typeface="Poppins"/>
              <a:buNone/>
              <a:defRPr sz="3000" b="1">
                <a:solidFill>
                  <a:schemeClr val="dk1"/>
                </a:solidFill>
                <a:latin typeface="Poppins"/>
                <a:ea typeface="Poppins"/>
                <a:cs typeface="Poppins"/>
                <a:sym typeface="Poppins"/>
              </a:defRPr>
            </a:lvl6pPr>
            <a:lvl7pPr lvl="6" rtl="0">
              <a:spcBef>
                <a:spcPts val="0"/>
              </a:spcBef>
              <a:spcAft>
                <a:spcPts val="0"/>
              </a:spcAft>
              <a:buClr>
                <a:schemeClr val="dk1"/>
              </a:buClr>
              <a:buSzPts val="3000"/>
              <a:buFont typeface="Poppins"/>
              <a:buNone/>
              <a:defRPr sz="3000" b="1">
                <a:solidFill>
                  <a:schemeClr val="dk1"/>
                </a:solidFill>
                <a:latin typeface="Poppins"/>
                <a:ea typeface="Poppins"/>
                <a:cs typeface="Poppins"/>
                <a:sym typeface="Poppins"/>
              </a:defRPr>
            </a:lvl7pPr>
            <a:lvl8pPr lvl="7" rtl="0">
              <a:spcBef>
                <a:spcPts val="0"/>
              </a:spcBef>
              <a:spcAft>
                <a:spcPts val="0"/>
              </a:spcAft>
              <a:buClr>
                <a:schemeClr val="dk1"/>
              </a:buClr>
              <a:buSzPts val="3000"/>
              <a:buFont typeface="Poppins"/>
              <a:buNone/>
              <a:defRPr sz="3000" b="1">
                <a:solidFill>
                  <a:schemeClr val="dk1"/>
                </a:solidFill>
                <a:latin typeface="Poppins"/>
                <a:ea typeface="Poppins"/>
                <a:cs typeface="Poppins"/>
                <a:sym typeface="Poppins"/>
              </a:defRPr>
            </a:lvl8pPr>
            <a:lvl9pPr lvl="8" rtl="0">
              <a:spcBef>
                <a:spcPts val="0"/>
              </a:spcBef>
              <a:spcAft>
                <a:spcPts val="0"/>
              </a:spcAft>
              <a:buClr>
                <a:schemeClr val="dk1"/>
              </a:buClr>
              <a:buSzPts val="3000"/>
              <a:buFont typeface="Poppins"/>
              <a:buNone/>
              <a:defRPr sz="3000" b="1">
                <a:solidFill>
                  <a:schemeClr val="dk1"/>
                </a:solidFill>
                <a:latin typeface="Poppins"/>
                <a:ea typeface="Poppins"/>
                <a:cs typeface="Poppins"/>
                <a:sym typeface="Poppins"/>
              </a:defRPr>
            </a:lvl9pPr>
          </a:lstStyle>
          <a:p>
            <a:endParaRPr/>
          </a:p>
        </p:txBody>
      </p:sp>
      <p:sp>
        <p:nvSpPr>
          <p:cNvPr id="197" name="Google Shape;197;p25"/>
          <p:cNvSpPr txBox="1">
            <a:spLocks noGrp="1"/>
          </p:cNvSpPr>
          <p:nvPr>
            <p:ph type="body" idx="1"/>
          </p:nvPr>
        </p:nvSpPr>
        <p:spPr>
          <a:xfrm>
            <a:off x="950967" y="1536633"/>
            <a:ext cx="10290000" cy="4555200"/>
          </a:xfrm>
          <a:prstGeom prst="rect">
            <a:avLst/>
          </a:prstGeom>
          <a:noFill/>
          <a:ln>
            <a:noFill/>
          </a:ln>
        </p:spPr>
        <p:txBody>
          <a:bodyPr spcFirstLastPara="1" wrap="square" lIns="91425" tIns="91425" rIns="91425" bIns="91425" anchor="t" anchorCtr="0">
            <a:noAutofit/>
          </a:bodyPr>
          <a:lstStyle>
            <a:lvl1pPr marL="457200" lvl="0" indent="-304800" rtl="0">
              <a:lnSpc>
                <a:spcPct val="100000"/>
              </a:lnSpc>
              <a:spcBef>
                <a:spcPts val="0"/>
              </a:spcBef>
              <a:spcAft>
                <a:spcPts val="0"/>
              </a:spcAft>
              <a:buClr>
                <a:schemeClr val="dk1"/>
              </a:buClr>
              <a:buSzPts val="1200"/>
              <a:buFont typeface="Poppins"/>
              <a:buChar char="●"/>
              <a:defRPr sz="1200">
                <a:solidFill>
                  <a:schemeClr val="dk1"/>
                </a:solidFill>
                <a:latin typeface="Poppins"/>
                <a:ea typeface="Poppins"/>
                <a:cs typeface="Poppins"/>
                <a:sym typeface="Poppins"/>
              </a:defRPr>
            </a:lvl1pPr>
            <a:lvl2pPr marL="914400" lvl="1" indent="-304800" rtl="0">
              <a:lnSpc>
                <a:spcPct val="100000"/>
              </a:lnSpc>
              <a:spcBef>
                <a:spcPts val="1600"/>
              </a:spcBef>
              <a:spcAft>
                <a:spcPts val="0"/>
              </a:spcAft>
              <a:buClr>
                <a:schemeClr val="dk1"/>
              </a:buClr>
              <a:buSzPts val="1200"/>
              <a:buFont typeface="Poppins"/>
              <a:buChar char="○"/>
              <a:defRPr sz="1200">
                <a:solidFill>
                  <a:schemeClr val="dk1"/>
                </a:solidFill>
                <a:latin typeface="Poppins"/>
                <a:ea typeface="Poppins"/>
                <a:cs typeface="Poppins"/>
                <a:sym typeface="Poppins"/>
              </a:defRPr>
            </a:lvl2pPr>
            <a:lvl3pPr marL="1371600" lvl="2" indent="-304800" rtl="0">
              <a:lnSpc>
                <a:spcPct val="100000"/>
              </a:lnSpc>
              <a:spcBef>
                <a:spcPts val="1600"/>
              </a:spcBef>
              <a:spcAft>
                <a:spcPts val="0"/>
              </a:spcAft>
              <a:buClr>
                <a:schemeClr val="dk1"/>
              </a:buClr>
              <a:buSzPts val="1200"/>
              <a:buFont typeface="Poppins"/>
              <a:buChar char="■"/>
              <a:defRPr sz="1200">
                <a:solidFill>
                  <a:schemeClr val="dk1"/>
                </a:solidFill>
                <a:latin typeface="Poppins"/>
                <a:ea typeface="Poppins"/>
                <a:cs typeface="Poppins"/>
                <a:sym typeface="Poppins"/>
              </a:defRPr>
            </a:lvl3pPr>
            <a:lvl4pPr marL="1828800" lvl="3" indent="-304800" rtl="0">
              <a:lnSpc>
                <a:spcPct val="100000"/>
              </a:lnSpc>
              <a:spcBef>
                <a:spcPts val="1600"/>
              </a:spcBef>
              <a:spcAft>
                <a:spcPts val="0"/>
              </a:spcAft>
              <a:buClr>
                <a:schemeClr val="dk1"/>
              </a:buClr>
              <a:buSzPts val="1200"/>
              <a:buFont typeface="Poppins"/>
              <a:buChar char="●"/>
              <a:defRPr sz="1200">
                <a:solidFill>
                  <a:schemeClr val="dk1"/>
                </a:solidFill>
                <a:latin typeface="Poppins"/>
                <a:ea typeface="Poppins"/>
                <a:cs typeface="Poppins"/>
                <a:sym typeface="Poppins"/>
              </a:defRPr>
            </a:lvl4pPr>
            <a:lvl5pPr marL="2286000" lvl="4" indent="-304800" rtl="0">
              <a:lnSpc>
                <a:spcPct val="100000"/>
              </a:lnSpc>
              <a:spcBef>
                <a:spcPts val="1600"/>
              </a:spcBef>
              <a:spcAft>
                <a:spcPts val="0"/>
              </a:spcAft>
              <a:buClr>
                <a:schemeClr val="dk1"/>
              </a:buClr>
              <a:buSzPts val="1200"/>
              <a:buFont typeface="Poppins"/>
              <a:buChar char="○"/>
              <a:defRPr sz="1200">
                <a:solidFill>
                  <a:schemeClr val="dk1"/>
                </a:solidFill>
                <a:latin typeface="Poppins"/>
                <a:ea typeface="Poppins"/>
                <a:cs typeface="Poppins"/>
                <a:sym typeface="Poppins"/>
              </a:defRPr>
            </a:lvl5pPr>
            <a:lvl6pPr marL="2743200" lvl="5" indent="-304800" rtl="0">
              <a:lnSpc>
                <a:spcPct val="100000"/>
              </a:lnSpc>
              <a:spcBef>
                <a:spcPts val="1600"/>
              </a:spcBef>
              <a:spcAft>
                <a:spcPts val="0"/>
              </a:spcAft>
              <a:buClr>
                <a:schemeClr val="dk1"/>
              </a:buClr>
              <a:buSzPts val="1200"/>
              <a:buFont typeface="Poppins"/>
              <a:buChar char="■"/>
              <a:defRPr sz="1200">
                <a:solidFill>
                  <a:schemeClr val="dk1"/>
                </a:solidFill>
                <a:latin typeface="Poppins"/>
                <a:ea typeface="Poppins"/>
                <a:cs typeface="Poppins"/>
                <a:sym typeface="Poppins"/>
              </a:defRPr>
            </a:lvl6pPr>
            <a:lvl7pPr marL="3200400" lvl="6" indent="-304800" rtl="0">
              <a:lnSpc>
                <a:spcPct val="100000"/>
              </a:lnSpc>
              <a:spcBef>
                <a:spcPts val="1600"/>
              </a:spcBef>
              <a:spcAft>
                <a:spcPts val="0"/>
              </a:spcAft>
              <a:buClr>
                <a:schemeClr val="dk1"/>
              </a:buClr>
              <a:buSzPts val="1200"/>
              <a:buFont typeface="Poppins"/>
              <a:buChar char="●"/>
              <a:defRPr sz="1200">
                <a:solidFill>
                  <a:schemeClr val="dk1"/>
                </a:solidFill>
                <a:latin typeface="Poppins"/>
                <a:ea typeface="Poppins"/>
                <a:cs typeface="Poppins"/>
                <a:sym typeface="Poppins"/>
              </a:defRPr>
            </a:lvl7pPr>
            <a:lvl8pPr marL="3657600" lvl="7" indent="-304800" rtl="0">
              <a:lnSpc>
                <a:spcPct val="100000"/>
              </a:lnSpc>
              <a:spcBef>
                <a:spcPts val="1600"/>
              </a:spcBef>
              <a:spcAft>
                <a:spcPts val="0"/>
              </a:spcAft>
              <a:buClr>
                <a:schemeClr val="dk1"/>
              </a:buClr>
              <a:buSzPts val="1200"/>
              <a:buFont typeface="Poppins"/>
              <a:buChar char="○"/>
              <a:defRPr sz="1200">
                <a:solidFill>
                  <a:schemeClr val="dk1"/>
                </a:solidFill>
                <a:latin typeface="Poppins"/>
                <a:ea typeface="Poppins"/>
                <a:cs typeface="Poppins"/>
                <a:sym typeface="Poppins"/>
              </a:defRPr>
            </a:lvl8pPr>
            <a:lvl9pPr marL="4114800" lvl="8" indent="-304800" rtl="0">
              <a:lnSpc>
                <a:spcPct val="100000"/>
              </a:lnSpc>
              <a:spcBef>
                <a:spcPts val="1600"/>
              </a:spcBef>
              <a:spcAft>
                <a:spcPts val="1600"/>
              </a:spcAft>
              <a:buClr>
                <a:schemeClr val="dk1"/>
              </a:buClr>
              <a:buSzPts val="1200"/>
              <a:buFont typeface="Poppins"/>
              <a:buChar char="■"/>
              <a:defRPr sz="1200">
                <a:solidFill>
                  <a:schemeClr val="dk1"/>
                </a:solidFill>
                <a:latin typeface="Poppins"/>
                <a:ea typeface="Poppins"/>
                <a:cs typeface="Poppins"/>
                <a:sym typeface="Poppins"/>
              </a:defRPr>
            </a:lvl9pPr>
          </a:lstStyle>
          <a:p>
            <a:endParaRPr/>
          </a:p>
        </p:txBody>
      </p:sp>
    </p:spTree>
    <p:extLst>
      <p:ext uri="{BB962C8B-B14F-4D97-AF65-F5344CB8AC3E}">
        <p14:creationId xmlns:p14="http://schemas.microsoft.com/office/powerpoint/2010/main" val="3364675280"/>
      </p:ext>
    </p:extLst>
  </p:cSld>
  <p:clrMap bg1="lt1" tx1="dk1" bg2="dk2"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 id="2147483700" r:id="rId16"/>
    <p:sldLayoutId id="2147483701" r:id="rId17"/>
    <p:sldLayoutId id="2147483702" r:id="rId18"/>
    <p:sldLayoutId id="2147483703" r:id="rId19"/>
    <p:sldLayoutId id="2147483704" r:id="rId20"/>
    <p:sldLayoutId id="2147483705" r:id="rId21"/>
    <p:sldLayoutId id="2147483706" r:id="rId22"/>
    <p:sldLayoutId id="2147483707" r:id="rId2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44.xml"/><Relationship Id="rId5" Type="http://schemas.openxmlformats.org/officeDocument/2006/relationships/image" Target="../media/image8.pn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44.xml"/><Relationship Id="rId5" Type="http://schemas.openxmlformats.org/officeDocument/2006/relationships/image" Target="../media/image11.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hyperlink" Target="https://mgrs-mapper.com/" TargetMode="External"/><Relationship Id="rId2" Type="http://schemas.openxmlformats.org/officeDocument/2006/relationships/notesSlide" Target="../notesSlides/notesSlide12.xml"/><Relationship Id="rId1" Type="http://schemas.openxmlformats.org/officeDocument/2006/relationships/slideLayout" Target="../slideLayouts/slideLayout4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4.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0.xml"/><Relationship Id="rId1" Type="http://schemas.openxmlformats.org/officeDocument/2006/relationships/slideLayout" Target="../slideLayouts/slideLayout44.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1.xml"/><Relationship Id="rId1" Type="http://schemas.openxmlformats.org/officeDocument/2006/relationships/slideLayout" Target="../slideLayouts/slideLayout4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4.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5.xml"/><Relationship Id="rId1" Type="http://schemas.openxmlformats.org/officeDocument/2006/relationships/slideLayout" Target="../slideLayouts/slideLayout22.xml"/></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6.xml"/><Relationship Id="rId1" Type="http://schemas.openxmlformats.org/officeDocument/2006/relationships/slideLayout" Target="../slideLayouts/slideLayout22.xml"/></Relationships>
</file>

<file path=ppt/slides/_rels/slide27.xml.rels><?xml version="1.0" encoding="UTF-8" standalone="yes"?>
<Relationships xmlns="http://schemas.openxmlformats.org/package/2006/relationships"><Relationship Id="rId3" Type="http://schemas.openxmlformats.org/officeDocument/2006/relationships/hyperlink" Target="https://discuss.huggingface.co/t/llama-7b-gpu-memory-requirement/34323/8" TargetMode="External"/><Relationship Id="rId2" Type="http://schemas.openxmlformats.org/officeDocument/2006/relationships/notesSlide" Target="../notesSlides/notesSlide27.xml"/><Relationship Id="rId1" Type="http://schemas.openxmlformats.org/officeDocument/2006/relationships/slideLayout" Target="../slideLayouts/slideLayout22.xml"/><Relationship Id="rId4" Type="http://schemas.openxmlformats.org/officeDocument/2006/relationships/image" Target="../media/image16.png"/></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8.xml"/><Relationship Id="rId1" Type="http://schemas.openxmlformats.org/officeDocument/2006/relationships/slideLayout" Target="../slideLayouts/slideLayout22.xml"/></Relationships>
</file>

<file path=ppt/slides/_rels/slide29.xml.rels><?xml version="1.0" encoding="UTF-8" standalone="yes"?>
<Relationships xmlns="http://schemas.openxmlformats.org/package/2006/relationships"><Relationship Id="rId3" Type="http://schemas.openxmlformats.org/officeDocument/2006/relationships/hyperlink" Target="mailto:ec2-user@13.228.77.232:~/" TargetMode="External"/><Relationship Id="rId2" Type="http://schemas.openxmlformats.org/officeDocument/2006/relationships/notesSlide" Target="../notesSlides/notesSlide29.xml"/><Relationship Id="rId1" Type="http://schemas.openxmlformats.org/officeDocument/2006/relationships/slideLayout" Target="../slideLayouts/slideLayout22.xml"/><Relationship Id="rId4" Type="http://schemas.openxmlformats.org/officeDocument/2006/relationships/hyperlink" Target="mailto:ec2-user@54.169.170.179"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4.xml"/></Relationships>
</file>

<file path=ppt/slides/_rels/slide30.xml.rels><?xml version="1.0" encoding="UTF-8" standalone="yes"?>
<Relationships xmlns="http://schemas.openxmlformats.org/package/2006/relationships"><Relationship Id="rId3" Type="http://schemas.openxmlformats.org/officeDocument/2006/relationships/hyperlink" Target="https://docs.aws.amazon.com/ebs/latest/userguide/recognize-expanded-volume-linux.html" TargetMode="External"/><Relationship Id="rId2" Type="http://schemas.openxmlformats.org/officeDocument/2006/relationships/notesSlide" Target="../notesSlides/notesSlide30.xml"/><Relationship Id="rId1" Type="http://schemas.openxmlformats.org/officeDocument/2006/relationships/slideLayout" Target="../slideLayouts/slideLayout22.xml"/></Relationships>
</file>

<file path=ppt/slides/_rels/slide31.xml.rels><?xml version="1.0" encoding="UTF-8" standalone="yes"?>
<Relationships xmlns="http://schemas.openxmlformats.org/package/2006/relationships"><Relationship Id="rId3" Type="http://schemas.openxmlformats.org/officeDocument/2006/relationships/hyperlink" Target="https://repo.anaconda.com/archive/Anaconda3-2023.03-Linux-x86_64.sh" TargetMode="External"/><Relationship Id="rId2" Type="http://schemas.openxmlformats.org/officeDocument/2006/relationships/notesSlide" Target="../notesSlides/notesSlide31.xml"/><Relationship Id="rId1" Type="http://schemas.openxmlformats.org/officeDocument/2006/relationships/slideLayout" Target="../slideLayouts/slideLayout22.xml"/><Relationship Id="rId4" Type="http://schemas.openxmlformats.org/officeDocument/2006/relationships/hyperlink" Target="https://wandb.ai/authorize"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2.xml"/><Relationship Id="rId1" Type="http://schemas.openxmlformats.org/officeDocument/2006/relationships/slideLayout" Target="../slideLayouts/slideLayout22.xml"/></Relationships>
</file>

<file path=ppt/slides/_rels/slide3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3.xml"/><Relationship Id="rId1" Type="http://schemas.openxmlformats.org/officeDocument/2006/relationships/slideLayout" Target="../slideLayouts/slideLayout22.xml"/><Relationship Id="rId4" Type="http://schemas.openxmlformats.org/officeDocument/2006/relationships/image" Target="../media/image20.png"/></Relationships>
</file>

<file path=ppt/slides/_rels/slide34.xml.rels><?xml version="1.0" encoding="UTF-8" standalone="yes"?>
<Relationships xmlns="http://schemas.openxmlformats.org/package/2006/relationships"><Relationship Id="rId3" Type="http://schemas.openxmlformats.org/officeDocument/2006/relationships/hyperlink" Target="https://developer.download.nvidia.com/compute/cuda/repos/amzn2023/x86_64/cuda-amzn2023.repo%20-O%20/etc/yum.repos.d/cuda-amzn2023.repo" TargetMode="External"/><Relationship Id="rId2" Type="http://schemas.openxmlformats.org/officeDocument/2006/relationships/notesSlide" Target="../notesSlides/notesSlide34.xml"/><Relationship Id="rId1" Type="http://schemas.openxmlformats.org/officeDocument/2006/relationships/slideLayout" Target="../slideLayouts/slideLayout2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hyperlink" Target="https://developer.download.nvidia.com/compute/cuda/repos/amzn2023/x86_64/7fa2af80.pub" TargetMode="External"/></Relationships>
</file>

<file path=ppt/slides/_rels/slide3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4.xml"/></Relationships>
</file>

<file path=ppt/slides/_rels/slide3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6.xml"/><Relationship Id="rId1" Type="http://schemas.openxmlformats.org/officeDocument/2006/relationships/slideLayout" Target="../slideLayouts/slideLayout2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6.xml"/></Relationships>
</file>

<file path=ppt/slides/_rels/slide4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9.xml"/><Relationship Id="rId1" Type="http://schemas.openxmlformats.org/officeDocument/2006/relationships/slideLayout" Target="../slideLayouts/slideLayout22.xml"/><Relationship Id="rId4" Type="http://schemas.openxmlformats.org/officeDocument/2006/relationships/image" Target="../media/image26.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44.xml"/></Relationships>
</file>

<file path=ppt/slides/_rels/slide4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1.xml"/><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6.xml"/><Relationship Id="rId5" Type="http://schemas.openxmlformats.org/officeDocument/2006/relationships/image" Target="../media/image3.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6.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6.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5.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sp>
        <p:nvSpPr>
          <p:cNvPr id="389" name="Google Shape;389;p49"/>
          <p:cNvSpPr txBox="1">
            <a:spLocks noGrp="1"/>
          </p:cNvSpPr>
          <p:nvPr>
            <p:ph type="ctrTitle"/>
          </p:nvPr>
        </p:nvSpPr>
        <p:spPr>
          <a:xfrm>
            <a:off x="2774233" y="2250200"/>
            <a:ext cx="9240000" cy="1908000"/>
          </a:xfrm>
          <a:prstGeom prst="rect">
            <a:avLst/>
          </a:prstGeom>
        </p:spPr>
        <p:txBody>
          <a:bodyPr spcFirstLastPara="1" wrap="square" lIns="121900" tIns="121900" rIns="121900" bIns="121900" anchor="b" anchorCtr="0">
            <a:noAutofit/>
          </a:bodyPr>
          <a:lstStyle/>
          <a:p>
            <a:r>
              <a:rPr lang="en"/>
              <a:t>LLMs FOR SCENARIO GENERATION</a:t>
            </a:r>
            <a:endParaRPr/>
          </a:p>
        </p:txBody>
      </p:sp>
      <p:grpSp>
        <p:nvGrpSpPr>
          <p:cNvPr id="390" name="Google Shape;390;p49"/>
          <p:cNvGrpSpPr/>
          <p:nvPr/>
        </p:nvGrpSpPr>
        <p:grpSpPr>
          <a:xfrm>
            <a:off x="2960067" y="2062800"/>
            <a:ext cx="9406800" cy="0"/>
            <a:chOff x="2220050" y="1547100"/>
            <a:chExt cx="7055100" cy="0"/>
          </a:xfrm>
        </p:grpSpPr>
        <p:cxnSp>
          <p:nvCxnSpPr>
            <p:cNvPr id="391" name="Google Shape;391;p49"/>
            <p:cNvCxnSpPr/>
            <p:nvPr/>
          </p:nvCxnSpPr>
          <p:spPr>
            <a:xfrm>
              <a:off x="2220050" y="1547100"/>
              <a:ext cx="464400" cy="0"/>
            </a:xfrm>
            <a:prstGeom prst="straightConnector1">
              <a:avLst/>
            </a:prstGeom>
            <a:noFill/>
            <a:ln w="114300" cap="flat" cmpd="sng">
              <a:solidFill>
                <a:schemeClr val="dk1"/>
              </a:solidFill>
              <a:prstDash val="solid"/>
              <a:round/>
              <a:headEnd type="none" w="med" len="med"/>
              <a:tailEnd type="none" w="med" len="med"/>
            </a:ln>
          </p:spPr>
        </p:cxnSp>
        <p:cxnSp>
          <p:nvCxnSpPr>
            <p:cNvPr id="392" name="Google Shape;392;p49"/>
            <p:cNvCxnSpPr/>
            <p:nvPr/>
          </p:nvCxnSpPr>
          <p:spPr>
            <a:xfrm>
              <a:off x="2684450" y="1547100"/>
              <a:ext cx="6590700" cy="0"/>
            </a:xfrm>
            <a:prstGeom prst="straightConnector1">
              <a:avLst/>
            </a:prstGeom>
            <a:noFill/>
            <a:ln w="9525" cap="flat" cmpd="sng">
              <a:solidFill>
                <a:schemeClr val="dk1"/>
              </a:solidFill>
              <a:prstDash val="solid"/>
              <a:round/>
              <a:headEnd type="none" w="med" len="med"/>
              <a:tailEnd type="none" w="med" len="med"/>
            </a:ln>
          </p:spPr>
        </p:cxnSp>
      </p:grpSp>
      <p:sp>
        <p:nvSpPr>
          <p:cNvPr id="393" name="Google Shape;393;p49"/>
          <p:cNvSpPr txBox="1">
            <a:spLocks noGrp="1"/>
          </p:cNvSpPr>
          <p:nvPr>
            <p:ph type="subTitle" idx="1"/>
          </p:nvPr>
        </p:nvSpPr>
        <p:spPr>
          <a:xfrm>
            <a:off x="9756900" y="6295800"/>
            <a:ext cx="2289200" cy="634400"/>
          </a:xfrm>
          <a:prstGeom prst="rect">
            <a:avLst/>
          </a:prstGeom>
        </p:spPr>
        <p:txBody>
          <a:bodyPr spcFirstLastPara="1" wrap="square" lIns="121900" tIns="121900" rIns="121900" bIns="121900" anchor="t" anchorCtr="0">
            <a:noAutofit/>
          </a:bodyPr>
          <a:lstStyle/>
          <a:p>
            <a:pPr marL="0" indent="0"/>
            <a:r>
              <a:rPr lang="en"/>
              <a:t>Pang Kai Lin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73"/>
        <p:cNvGrpSpPr/>
        <p:nvPr/>
      </p:nvGrpSpPr>
      <p:grpSpPr>
        <a:xfrm>
          <a:off x="0" y="0"/>
          <a:ext cx="0" cy="0"/>
          <a:chOff x="0" y="0"/>
          <a:chExt cx="0" cy="0"/>
        </a:xfrm>
      </p:grpSpPr>
      <p:sp>
        <p:nvSpPr>
          <p:cNvPr id="574" name="Google Shape;574;p62"/>
          <p:cNvSpPr txBox="1">
            <a:spLocks noGrp="1"/>
          </p:cNvSpPr>
          <p:nvPr>
            <p:ph type="title"/>
          </p:nvPr>
        </p:nvSpPr>
        <p:spPr>
          <a:xfrm>
            <a:off x="960000" y="491767"/>
            <a:ext cx="10272000" cy="763600"/>
          </a:xfrm>
          <a:prstGeom prst="rect">
            <a:avLst/>
          </a:prstGeom>
        </p:spPr>
        <p:txBody>
          <a:bodyPr spcFirstLastPara="1" wrap="square" lIns="121900" tIns="121900" rIns="121900" bIns="121900" anchor="t" anchorCtr="0">
            <a:noAutofit/>
          </a:bodyPr>
          <a:lstStyle/>
          <a:p>
            <a:r>
              <a:rPr lang="en" dirty="0"/>
              <a:t>IMAGE GENERATION MODEL </a:t>
            </a:r>
            <a:endParaRPr dirty="0"/>
          </a:p>
        </p:txBody>
      </p:sp>
      <p:pic>
        <p:nvPicPr>
          <p:cNvPr id="3" name="Picture 2">
            <a:extLst>
              <a:ext uri="{FF2B5EF4-FFF2-40B4-BE49-F238E27FC236}">
                <a16:creationId xmlns:a16="http://schemas.microsoft.com/office/drawing/2014/main" id="{431A62D7-6BF8-52CB-DE57-BF6DB1B73353}"/>
              </a:ext>
            </a:extLst>
          </p:cNvPr>
          <p:cNvPicPr>
            <a:picLocks noChangeAspect="1"/>
          </p:cNvPicPr>
          <p:nvPr/>
        </p:nvPicPr>
        <p:blipFill>
          <a:blip r:embed="rId3"/>
          <a:stretch>
            <a:fillRect/>
          </a:stretch>
        </p:blipFill>
        <p:spPr>
          <a:xfrm>
            <a:off x="960000" y="1774071"/>
            <a:ext cx="3238176" cy="3846561"/>
          </a:xfrm>
          <a:prstGeom prst="rect">
            <a:avLst/>
          </a:prstGeom>
        </p:spPr>
      </p:pic>
      <p:sp>
        <p:nvSpPr>
          <p:cNvPr id="5" name="Google Shape;519;p58">
            <a:extLst>
              <a:ext uri="{FF2B5EF4-FFF2-40B4-BE49-F238E27FC236}">
                <a16:creationId xmlns:a16="http://schemas.microsoft.com/office/drawing/2014/main" id="{4FBD3161-42A7-2A66-5C36-86704C0EB929}"/>
              </a:ext>
            </a:extLst>
          </p:cNvPr>
          <p:cNvSpPr txBox="1">
            <a:spLocks noGrp="1"/>
          </p:cNvSpPr>
          <p:nvPr>
            <p:ph type="title" idx="2"/>
          </p:nvPr>
        </p:nvSpPr>
        <p:spPr>
          <a:xfrm>
            <a:off x="1619815" y="1240071"/>
            <a:ext cx="3461159" cy="648800"/>
          </a:xfrm>
          <a:prstGeom prst="rect">
            <a:avLst/>
          </a:prstGeom>
        </p:spPr>
        <p:txBody>
          <a:bodyPr spcFirstLastPara="1" wrap="square" lIns="121900" tIns="121900" rIns="121900" bIns="121900" anchor="b" anchorCtr="0">
            <a:noAutofit/>
          </a:bodyPr>
          <a:lstStyle/>
          <a:p>
            <a:r>
              <a:rPr lang="en-SG" sz="1600" u="sng" dirty="0">
                <a:solidFill>
                  <a:schemeClr val="bg2"/>
                </a:solidFill>
              </a:rPr>
              <a:t>DALL-E mini</a:t>
            </a:r>
            <a:endParaRPr sz="1600" b="0" u="sng" dirty="0">
              <a:solidFill>
                <a:schemeClr val="bg2"/>
              </a:solidFill>
            </a:endParaRPr>
          </a:p>
        </p:txBody>
      </p:sp>
      <p:pic>
        <p:nvPicPr>
          <p:cNvPr id="7" name="Picture 6">
            <a:extLst>
              <a:ext uri="{FF2B5EF4-FFF2-40B4-BE49-F238E27FC236}">
                <a16:creationId xmlns:a16="http://schemas.microsoft.com/office/drawing/2014/main" id="{48A55868-703E-1701-ECD3-A9E2B456729D}"/>
              </a:ext>
            </a:extLst>
          </p:cNvPr>
          <p:cNvPicPr>
            <a:picLocks noChangeAspect="1"/>
          </p:cNvPicPr>
          <p:nvPr/>
        </p:nvPicPr>
        <p:blipFill>
          <a:blip r:embed="rId4"/>
          <a:stretch>
            <a:fillRect/>
          </a:stretch>
        </p:blipFill>
        <p:spPr>
          <a:xfrm>
            <a:off x="4608925" y="1988375"/>
            <a:ext cx="3238177" cy="3938546"/>
          </a:xfrm>
          <a:prstGeom prst="rect">
            <a:avLst/>
          </a:prstGeom>
        </p:spPr>
      </p:pic>
      <p:sp>
        <p:nvSpPr>
          <p:cNvPr id="8" name="Google Shape;519;p58">
            <a:extLst>
              <a:ext uri="{FF2B5EF4-FFF2-40B4-BE49-F238E27FC236}">
                <a16:creationId xmlns:a16="http://schemas.microsoft.com/office/drawing/2014/main" id="{AD13046F-09D2-0546-8C7C-CF73911E3152}"/>
              </a:ext>
            </a:extLst>
          </p:cNvPr>
          <p:cNvSpPr txBox="1">
            <a:spLocks/>
          </p:cNvSpPr>
          <p:nvPr/>
        </p:nvSpPr>
        <p:spPr>
          <a:xfrm>
            <a:off x="4198176" y="1354871"/>
            <a:ext cx="4059677" cy="648800"/>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Poppins"/>
              <a:buNone/>
              <a:defRPr sz="4000" b="1" i="0" u="none" strike="noStrike" cap="none">
                <a:solidFill>
                  <a:schemeClr val="dk2"/>
                </a:solidFill>
                <a:latin typeface="Poppins"/>
                <a:ea typeface="Poppins"/>
                <a:cs typeface="Poppins"/>
                <a:sym typeface="Poppins"/>
              </a:defRPr>
            </a:lvl1pPr>
            <a:lvl2pPr marR="0" lvl="1" algn="l" rtl="0">
              <a:lnSpc>
                <a:spcPct val="100000"/>
              </a:lnSpc>
              <a:spcBef>
                <a:spcPts val="0"/>
              </a:spcBef>
              <a:spcAft>
                <a:spcPts val="0"/>
              </a:spcAft>
              <a:buClr>
                <a:schemeClr val="dk1"/>
              </a:buClr>
              <a:buSzPts val="3000"/>
              <a:buFont typeface="Poppins"/>
              <a:buNone/>
              <a:defRPr sz="4000" b="1" i="0" u="none" strike="noStrike" cap="none">
                <a:solidFill>
                  <a:schemeClr val="dk1"/>
                </a:solidFill>
                <a:latin typeface="Poppins"/>
                <a:ea typeface="Poppins"/>
                <a:cs typeface="Poppins"/>
                <a:sym typeface="Poppins"/>
              </a:defRPr>
            </a:lvl2pPr>
            <a:lvl3pPr marR="0" lvl="2" algn="l" rtl="0">
              <a:lnSpc>
                <a:spcPct val="100000"/>
              </a:lnSpc>
              <a:spcBef>
                <a:spcPts val="0"/>
              </a:spcBef>
              <a:spcAft>
                <a:spcPts val="0"/>
              </a:spcAft>
              <a:buClr>
                <a:schemeClr val="dk1"/>
              </a:buClr>
              <a:buSzPts val="3000"/>
              <a:buFont typeface="Poppins"/>
              <a:buNone/>
              <a:defRPr sz="4000" b="1" i="0" u="none" strike="noStrike" cap="none">
                <a:solidFill>
                  <a:schemeClr val="dk1"/>
                </a:solidFill>
                <a:latin typeface="Poppins"/>
                <a:ea typeface="Poppins"/>
                <a:cs typeface="Poppins"/>
                <a:sym typeface="Poppins"/>
              </a:defRPr>
            </a:lvl3pPr>
            <a:lvl4pPr marR="0" lvl="3" algn="l" rtl="0">
              <a:lnSpc>
                <a:spcPct val="100000"/>
              </a:lnSpc>
              <a:spcBef>
                <a:spcPts val="0"/>
              </a:spcBef>
              <a:spcAft>
                <a:spcPts val="0"/>
              </a:spcAft>
              <a:buClr>
                <a:schemeClr val="dk1"/>
              </a:buClr>
              <a:buSzPts val="3000"/>
              <a:buFont typeface="Poppins"/>
              <a:buNone/>
              <a:defRPr sz="4000" b="1" i="0" u="none" strike="noStrike" cap="none">
                <a:solidFill>
                  <a:schemeClr val="dk1"/>
                </a:solidFill>
                <a:latin typeface="Poppins"/>
                <a:ea typeface="Poppins"/>
                <a:cs typeface="Poppins"/>
                <a:sym typeface="Poppins"/>
              </a:defRPr>
            </a:lvl4pPr>
            <a:lvl5pPr marR="0" lvl="4" algn="l" rtl="0">
              <a:lnSpc>
                <a:spcPct val="100000"/>
              </a:lnSpc>
              <a:spcBef>
                <a:spcPts val="0"/>
              </a:spcBef>
              <a:spcAft>
                <a:spcPts val="0"/>
              </a:spcAft>
              <a:buClr>
                <a:schemeClr val="dk1"/>
              </a:buClr>
              <a:buSzPts val="3000"/>
              <a:buFont typeface="Poppins"/>
              <a:buNone/>
              <a:defRPr sz="4000" b="1" i="0" u="none" strike="noStrike" cap="none">
                <a:solidFill>
                  <a:schemeClr val="dk1"/>
                </a:solidFill>
                <a:latin typeface="Poppins"/>
                <a:ea typeface="Poppins"/>
                <a:cs typeface="Poppins"/>
                <a:sym typeface="Poppins"/>
              </a:defRPr>
            </a:lvl5pPr>
            <a:lvl6pPr marR="0" lvl="5" algn="l" rtl="0">
              <a:lnSpc>
                <a:spcPct val="100000"/>
              </a:lnSpc>
              <a:spcBef>
                <a:spcPts val="0"/>
              </a:spcBef>
              <a:spcAft>
                <a:spcPts val="0"/>
              </a:spcAft>
              <a:buClr>
                <a:schemeClr val="dk1"/>
              </a:buClr>
              <a:buSzPts val="3000"/>
              <a:buFont typeface="Poppins"/>
              <a:buNone/>
              <a:defRPr sz="4000" b="1" i="0" u="none" strike="noStrike" cap="none">
                <a:solidFill>
                  <a:schemeClr val="dk1"/>
                </a:solidFill>
                <a:latin typeface="Poppins"/>
                <a:ea typeface="Poppins"/>
                <a:cs typeface="Poppins"/>
                <a:sym typeface="Poppins"/>
              </a:defRPr>
            </a:lvl6pPr>
            <a:lvl7pPr marR="0" lvl="6" algn="l" rtl="0">
              <a:lnSpc>
                <a:spcPct val="100000"/>
              </a:lnSpc>
              <a:spcBef>
                <a:spcPts val="0"/>
              </a:spcBef>
              <a:spcAft>
                <a:spcPts val="0"/>
              </a:spcAft>
              <a:buClr>
                <a:schemeClr val="dk1"/>
              </a:buClr>
              <a:buSzPts val="3000"/>
              <a:buFont typeface="Poppins"/>
              <a:buNone/>
              <a:defRPr sz="4000" b="1" i="0" u="none" strike="noStrike" cap="none">
                <a:solidFill>
                  <a:schemeClr val="dk1"/>
                </a:solidFill>
                <a:latin typeface="Poppins"/>
                <a:ea typeface="Poppins"/>
                <a:cs typeface="Poppins"/>
                <a:sym typeface="Poppins"/>
              </a:defRPr>
            </a:lvl7pPr>
            <a:lvl8pPr marR="0" lvl="7" algn="l" rtl="0">
              <a:lnSpc>
                <a:spcPct val="100000"/>
              </a:lnSpc>
              <a:spcBef>
                <a:spcPts val="0"/>
              </a:spcBef>
              <a:spcAft>
                <a:spcPts val="0"/>
              </a:spcAft>
              <a:buClr>
                <a:schemeClr val="dk1"/>
              </a:buClr>
              <a:buSzPts val="3000"/>
              <a:buFont typeface="Poppins"/>
              <a:buNone/>
              <a:defRPr sz="4000" b="1" i="0" u="none" strike="noStrike" cap="none">
                <a:solidFill>
                  <a:schemeClr val="dk1"/>
                </a:solidFill>
                <a:latin typeface="Poppins"/>
                <a:ea typeface="Poppins"/>
                <a:cs typeface="Poppins"/>
                <a:sym typeface="Poppins"/>
              </a:defRPr>
            </a:lvl8pPr>
            <a:lvl9pPr marR="0" lvl="8" algn="l" rtl="0">
              <a:lnSpc>
                <a:spcPct val="100000"/>
              </a:lnSpc>
              <a:spcBef>
                <a:spcPts val="0"/>
              </a:spcBef>
              <a:spcAft>
                <a:spcPts val="0"/>
              </a:spcAft>
              <a:buClr>
                <a:schemeClr val="dk1"/>
              </a:buClr>
              <a:buSzPts val="3000"/>
              <a:buFont typeface="Poppins"/>
              <a:buNone/>
              <a:defRPr sz="4000" b="1" i="0" u="none" strike="noStrike" cap="none">
                <a:solidFill>
                  <a:schemeClr val="dk1"/>
                </a:solidFill>
                <a:latin typeface="Poppins"/>
                <a:ea typeface="Poppins"/>
                <a:cs typeface="Poppins"/>
                <a:sym typeface="Poppins"/>
              </a:defRPr>
            </a:lvl9pPr>
          </a:lstStyle>
          <a:p>
            <a:r>
              <a:rPr lang="en-SG" sz="1600" u="sng" kern="0" dirty="0">
                <a:solidFill>
                  <a:schemeClr val="bg2"/>
                </a:solidFill>
              </a:rPr>
              <a:t>Stable-Diffusion-Protogen-x3.4</a:t>
            </a:r>
            <a:endParaRPr lang="en-SG" sz="1600" b="0" u="sng" kern="0" dirty="0">
              <a:solidFill>
                <a:schemeClr val="bg2"/>
              </a:solidFill>
            </a:endParaRPr>
          </a:p>
        </p:txBody>
      </p:sp>
      <p:pic>
        <p:nvPicPr>
          <p:cNvPr id="10" name="Picture 9" descr="An aerial view of a green landscape&#10;&#10;Description automatically generated">
            <a:extLst>
              <a:ext uri="{FF2B5EF4-FFF2-40B4-BE49-F238E27FC236}">
                <a16:creationId xmlns:a16="http://schemas.microsoft.com/office/drawing/2014/main" id="{C14E968C-973C-CA2F-76FA-0CCCF9C9749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57853" y="2103175"/>
            <a:ext cx="3230225" cy="3230225"/>
          </a:xfrm>
          <a:prstGeom prst="rect">
            <a:avLst/>
          </a:prstGeom>
        </p:spPr>
      </p:pic>
      <p:sp>
        <p:nvSpPr>
          <p:cNvPr id="11" name="Google Shape;519;p58">
            <a:extLst>
              <a:ext uri="{FF2B5EF4-FFF2-40B4-BE49-F238E27FC236}">
                <a16:creationId xmlns:a16="http://schemas.microsoft.com/office/drawing/2014/main" id="{7715A10B-42D6-C775-AB84-1714218C8F65}"/>
              </a:ext>
            </a:extLst>
          </p:cNvPr>
          <p:cNvSpPr txBox="1">
            <a:spLocks/>
          </p:cNvSpPr>
          <p:nvPr/>
        </p:nvSpPr>
        <p:spPr>
          <a:xfrm>
            <a:off x="8094670" y="1449671"/>
            <a:ext cx="4059677" cy="648800"/>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Poppins"/>
              <a:buNone/>
              <a:defRPr sz="4000" b="1" i="0" u="none" strike="noStrike" cap="none">
                <a:solidFill>
                  <a:schemeClr val="dk2"/>
                </a:solidFill>
                <a:latin typeface="Poppins"/>
                <a:ea typeface="Poppins"/>
                <a:cs typeface="Poppins"/>
                <a:sym typeface="Poppins"/>
              </a:defRPr>
            </a:lvl1pPr>
            <a:lvl2pPr marR="0" lvl="1" algn="l" rtl="0">
              <a:lnSpc>
                <a:spcPct val="100000"/>
              </a:lnSpc>
              <a:spcBef>
                <a:spcPts val="0"/>
              </a:spcBef>
              <a:spcAft>
                <a:spcPts val="0"/>
              </a:spcAft>
              <a:buClr>
                <a:schemeClr val="dk1"/>
              </a:buClr>
              <a:buSzPts val="3000"/>
              <a:buFont typeface="Poppins"/>
              <a:buNone/>
              <a:defRPr sz="4000" b="1" i="0" u="none" strike="noStrike" cap="none">
                <a:solidFill>
                  <a:schemeClr val="dk1"/>
                </a:solidFill>
                <a:latin typeface="Poppins"/>
                <a:ea typeface="Poppins"/>
                <a:cs typeface="Poppins"/>
                <a:sym typeface="Poppins"/>
              </a:defRPr>
            </a:lvl2pPr>
            <a:lvl3pPr marR="0" lvl="2" algn="l" rtl="0">
              <a:lnSpc>
                <a:spcPct val="100000"/>
              </a:lnSpc>
              <a:spcBef>
                <a:spcPts val="0"/>
              </a:spcBef>
              <a:spcAft>
                <a:spcPts val="0"/>
              </a:spcAft>
              <a:buClr>
                <a:schemeClr val="dk1"/>
              </a:buClr>
              <a:buSzPts val="3000"/>
              <a:buFont typeface="Poppins"/>
              <a:buNone/>
              <a:defRPr sz="4000" b="1" i="0" u="none" strike="noStrike" cap="none">
                <a:solidFill>
                  <a:schemeClr val="dk1"/>
                </a:solidFill>
                <a:latin typeface="Poppins"/>
                <a:ea typeface="Poppins"/>
                <a:cs typeface="Poppins"/>
                <a:sym typeface="Poppins"/>
              </a:defRPr>
            </a:lvl3pPr>
            <a:lvl4pPr marR="0" lvl="3" algn="l" rtl="0">
              <a:lnSpc>
                <a:spcPct val="100000"/>
              </a:lnSpc>
              <a:spcBef>
                <a:spcPts val="0"/>
              </a:spcBef>
              <a:spcAft>
                <a:spcPts val="0"/>
              </a:spcAft>
              <a:buClr>
                <a:schemeClr val="dk1"/>
              </a:buClr>
              <a:buSzPts val="3000"/>
              <a:buFont typeface="Poppins"/>
              <a:buNone/>
              <a:defRPr sz="4000" b="1" i="0" u="none" strike="noStrike" cap="none">
                <a:solidFill>
                  <a:schemeClr val="dk1"/>
                </a:solidFill>
                <a:latin typeface="Poppins"/>
                <a:ea typeface="Poppins"/>
                <a:cs typeface="Poppins"/>
                <a:sym typeface="Poppins"/>
              </a:defRPr>
            </a:lvl4pPr>
            <a:lvl5pPr marR="0" lvl="4" algn="l" rtl="0">
              <a:lnSpc>
                <a:spcPct val="100000"/>
              </a:lnSpc>
              <a:spcBef>
                <a:spcPts val="0"/>
              </a:spcBef>
              <a:spcAft>
                <a:spcPts val="0"/>
              </a:spcAft>
              <a:buClr>
                <a:schemeClr val="dk1"/>
              </a:buClr>
              <a:buSzPts val="3000"/>
              <a:buFont typeface="Poppins"/>
              <a:buNone/>
              <a:defRPr sz="4000" b="1" i="0" u="none" strike="noStrike" cap="none">
                <a:solidFill>
                  <a:schemeClr val="dk1"/>
                </a:solidFill>
                <a:latin typeface="Poppins"/>
                <a:ea typeface="Poppins"/>
                <a:cs typeface="Poppins"/>
                <a:sym typeface="Poppins"/>
              </a:defRPr>
            </a:lvl5pPr>
            <a:lvl6pPr marR="0" lvl="5" algn="l" rtl="0">
              <a:lnSpc>
                <a:spcPct val="100000"/>
              </a:lnSpc>
              <a:spcBef>
                <a:spcPts val="0"/>
              </a:spcBef>
              <a:spcAft>
                <a:spcPts val="0"/>
              </a:spcAft>
              <a:buClr>
                <a:schemeClr val="dk1"/>
              </a:buClr>
              <a:buSzPts val="3000"/>
              <a:buFont typeface="Poppins"/>
              <a:buNone/>
              <a:defRPr sz="4000" b="1" i="0" u="none" strike="noStrike" cap="none">
                <a:solidFill>
                  <a:schemeClr val="dk1"/>
                </a:solidFill>
                <a:latin typeface="Poppins"/>
                <a:ea typeface="Poppins"/>
                <a:cs typeface="Poppins"/>
                <a:sym typeface="Poppins"/>
              </a:defRPr>
            </a:lvl6pPr>
            <a:lvl7pPr marR="0" lvl="6" algn="l" rtl="0">
              <a:lnSpc>
                <a:spcPct val="100000"/>
              </a:lnSpc>
              <a:spcBef>
                <a:spcPts val="0"/>
              </a:spcBef>
              <a:spcAft>
                <a:spcPts val="0"/>
              </a:spcAft>
              <a:buClr>
                <a:schemeClr val="dk1"/>
              </a:buClr>
              <a:buSzPts val="3000"/>
              <a:buFont typeface="Poppins"/>
              <a:buNone/>
              <a:defRPr sz="4000" b="1" i="0" u="none" strike="noStrike" cap="none">
                <a:solidFill>
                  <a:schemeClr val="dk1"/>
                </a:solidFill>
                <a:latin typeface="Poppins"/>
                <a:ea typeface="Poppins"/>
                <a:cs typeface="Poppins"/>
                <a:sym typeface="Poppins"/>
              </a:defRPr>
            </a:lvl7pPr>
            <a:lvl8pPr marR="0" lvl="7" algn="l" rtl="0">
              <a:lnSpc>
                <a:spcPct val="100000"/>
              </a:lnSpc>
              <a:spcBef>
                <a:spcPts val="0"/>
              </a:spcBef>
              <a:spcAft>
                <a:spcPts val="0"/>
              </a:spcAft>
              <a:buClr>
                <a:schemeClr val="dk1"/>
              </a:buClr>
              <a:buSzPts val="3000"/>
              <a:buFont typeface="Poppins"/>
              <a:buNone/>
              <a:defRPr sz="4000" b="1" i="0" u="none" strike="noStrike" cap="none">
                <a:solidFill>
                  <a:schemeClr val="dk1"/>
                </a:solidFill>
                <a:latin typeface="Poppins"/>
                <a:ea typeface="Poppins"/>
                <a:cs typeface="Poppins"/>
                <a:sym typeface="Poppins"/>
              </a:defRPr>
            </a:lvl8pPr>
            <a:lvl9pPr marR="0" lvl="8" algn="l" rtl="0">
              <a:lnSpc>
                <a:spcPct val="100000"/>
              </a:lnSpc>
              <a:spcBef>
                <a:spcPts val="0"/>
              </a:spcBef>
              <a:spcAft>
                <a:spcPts val="0"/>
              </a:spcAft>
              <a:buClr>
                <a:schemeClr val="dk1"/>
              </a:buClr>
              <a:buSzPts val="3000"/>
              <a:buFont typeface="Poppins"/>
              <a:buNone/>
              <a:defRPr sz="4000" b="1" i="0" u="none" strike="noStrike" cap="none">
                <a:solidFill>
                  <a:schemeClr val="dk1"/>
                </a:solidFill>
                <a:latin typeface="Poppins"/>
                <a:ea typeface="Poppins"/>
                <a:cs typeface="Poppins"/>
                <a:sym typeface="Poppins"/>
              </a:defRPr>
            </a:lvl9pPr>
          </a:lstStyle>
          <a:p>
            <a:r>
              <a:rPr lang="en-SG" sz="1600" u="sng" kern="0" dirty="0" err="1">
                <a:solidFill>
                  <a:schemeClr val="bg2"/>
                </a:solidFill>
              </a:rPr>
              <a:t>CompVis</a:t>
            </a:r>
            <a:r>
              <a:rPr lang="en-SG" sz="1600" u="sng" kern="0" dirty="0">
                <a:solidFill>
                  <a:schemeClr val="bg2"/>
                </a:solidFill>
              </a:rPr>
              <a:t>/stable-diffusion-v1-4</a:t>
            </a:r>
          </a:p>
        </p:txBody>
      </p:sp>
    </p:spTree>
    <p:extLst>
      <p:ext uri="{BB962C8B-B14F-4D97-AF65-F5344CB8AC3E}">
        <p14:creationId xmlns:p14="http://schemas.microsoft.com/office/powerpoint/2010/main" val="8347847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73"/>
        <p:cNvGrpSpPr/>
        <p:nvPr/>
      </p:nvGrpSpPr>
      <p:grpSpPr>
        <a:xfrm>
          <a:off x="0" y="0"/>
          <a:ext cx="0" cy="0"/>
          <a:chOff x="0" y="0"/>
          <a:chExt cx="0" cy="0"/>
        </a:xfrm>
      </p:grpSpPr>
      <p:sp>
        <p:nvSpPr>
          <p:cNvPr id="574" name="Google Shape;574;p62"/>
          <p:cNvSpPr txBox="1">
            <a:spLocks noGrp="1"/>
          </p:cNvSpPr>
          <p:nvPr>
            <p:ph type="title"/>
          </p:nvPr>
        </p:nvSpPr>
        <p:spPr>
          <a:xfrm>
            <a:off x="960000" y="491767"/>
            <a:ext cx="10272000" cy="763600"/>
          </a:xfrm>
          <a:prstGeom prst="rect">
            <a:avLst/>
          </a:prstGeom>
        </p:spPr>
        <p:txBody>
          <a:bodyPr spcFirstLastPara="1" wrap="square" lIns="121900" tIns="121900" rIns="121900" bIns="121900" anchor="t" anchorCtr="0">
            <a:noAutofit/>
          </a:bodyPr>
          <a:lstStyle/>
          <a:p>
            <a:r>
              <a:rPr lang="en" dirty="0"/>
              <a:t>IMAGE GENERATION MODEL </a:t>
            </a:r>
            <a:endParaRPr dirty="0"/>
          </a:p>
        </p:txBody>
      </p:sp>
      <p:sp>
        <p:nvSpPr>
          <p:cNvPr id="5" name="Google Shape;519;p58">
            <a:extLst>
              <a:ext uri="{FF2B5EF4-FFF2-40B4-BE49-F238E27FC236}">
                <a16:creationId xmlns:a16="http://schemas.microsoft.com/office/drawing/2014/main" id="{4FBD3161-42A7-2A66-5C36-86704C0EB929}"/>
              </a:ext>
            </a:extLst>
          </p:cNvPr>
          <p:cNvSpPr txBox="1">
            <a:spLocks noGrp="1"/>
          </p:cNvSpPr>
          <p:nvPr>
            <p:ph type="title" idx="2"/>
          </p:nvPr>
        </p:nvSpPr>
        <p:spPr>
          <a:xfrm>
            <a:off x="1512811" y="1289823"/>
            <a:ext cx="3461159" cy="648800"/>
          </a:xfrm>
          <a:prstGeom prst="rect">
            <a:avLst/>
          </a:prstGeom>
        </p:spPr>
        <p:txBody>
          <a:bodyPr spcFirstLastPara="1" wrap="square" lIns="121900" tIns="121900" rIns="121900" bIns="121900" anchor="b" anchorCtr="0">
            <a:noAutofit/>
          </a:bodyPr>
          <a:lstStyle/>
          <a:p>
            <a:r>
              <a:rPr lang="en-SG" sz="1600" u="sng" dirty="0">
                <a:solidFill>
                  <a:schemeClr val="bg2"/>
                </a:solidFill>
              </a:rPr>
              <a:t>DALL-E 3 XL v2</a:t>
            </a:r>
            <a:endParaRPr sz="1600" b="0" u="sng" dirty="0">
              <a:solidFill>
                <a:schemeClr val="bg2"/>
              </a:solidFill>
            </a:endParaRPr>
          </a:p>
        </p:txBody>
      </p:sp>
      <p:pic>
        <p:nvPicPr>
          <p:cNvPr id="4" name="Picture 3">
            <a:extLst>
              <a:ext uri="{FF2B5EF4-FFF2-40B4-BE49-F238E27FC236}">
                <a16:creationId xmlns:a16="http://schemas.microsoft.com/office/drawing/2014/main" id="{566E59F2-0489-529D-0FC3-AC0A5856432F}"/>
              </a:ext>
            </a:extLst>
          </p:cNvPr>
          <p:cNvPicPr>
            <a:picLocks noChangeAspect="1"/>
          </p:cNvPicPr>
          <p:nvPr/>
        </p:nvPicPr>
        <p:blipFill>
          <a:blip r:embed="rId3"/>
          <a:stretch>
            <a:fillRect/>
          </a:stretch>
        </p:blipFill>
        <p:spPr>
          <a:xfrm>
            <a:off x="947465" y="2066330"/>
            <a:ext cx="3169119" cy="3551599"/>
          </a:xfrm>
          <a:prstGeom prst="rect">
            <a:avLst/>
          </a:prstGeom>
        </p:spPr>
      </p:pic>
      <p:sp>
        <p:nvSpPr>
          <p:cNvPr id="13" name="TextBox 12">
            <a:extLst>
              <a:ext uri="{FF2B5EF4-FFF2-40B4-BE49-F238E27FC236}">
                <a16:creationId xmlns:a16="http://schemas.microsoft.com/office/drawing/2014/main" id="{92B5A237-6BE4-7D0E-10F9-ECF0CF2FA72B}"/>
              </a:ext>
            </a:extLst>
          </p:cNvPr>
          <p:cNvSpPr txBox="1"/>
          <p:nvPr/>
        </p:nvSpPr>
        <p:spPr>
          <a:xfrm>
            <a:off x="4617607" y="1833200"/>
            <a:ext cx="6177064" cy="338554"/>
          </a:xfrm>
          <a:prstGeom prst="rect">
            <a:avLst/>
          </a:prstGeom>
          <a:noFill/>
        </p:spPr>
        <p:txBody>
          <a:bodyPr wrap="square">
            <a:spAutoFit/>
          </a:bodyPr>
          <a:lstStyle/>
          <a:p>
            <a:r>
              <a:rPr lang="en-SG" sz="1600" b="1" u="sng" dirty="0" err="1">
                <a:solidFill>
                  <a:schemeClr val="bg2"/>
                </a:solidFill>
                <a:latin typeface="Poppins" panose="00000500000000000000" pitchFamily="2" charset="0"/>
                <a:cs typeface="Poppins" panose="00000500000000000000" pitchFamily="2" charset="0"/>
              </a:rPr>
              <a:t>Kvikontent</a:t>
            </a:r>
            <a:r>
              <a:rPr lang="en-SG" sz="1600" b="1" u="sng" dirty="0">
                <a:solidFill>
                  <a:schemeClr val="bg2"/>
                </a:solidFill>
                <a:latin typeface="Poppins" panose="00000500000000000000" pitchFamily="2" charset="0"/>
                <a:cs typeface="Poppins" panose="00000500000000000000" pitchFamily="2" charset="0"/>
              </a:rPr>
              <a:t>/midjourney-v6</a:t>
            </a:r>
          </a:p>
        </p:txBody>
      </p:sp>
      <p:pic>
        <p:nvPicPr>
          <p:cNvPr id="15" name="Picture 14">
            <a:extLst>
              <a:ext uri="{FF2B5EF4-FFF2-40B4-BE49-F238E27FC236}">
                <a16:creationId xmlns:a16="http://schemas.microsoft.com/office/drawing/2014/main" id="{A96CFD76-C22F-3FCB-59F8-9004C5FE4452}"/>
              </a:ext>
            </a:extLst>
          </p:cNvPr>
          <p:cNvPicPr>
            <a:picLocks noChangeAspect="1"/>
          </p:cNvPicPr>
          <p:nvPr/>
        </p:nvPicPr>
        <p:blipFill>
          <a:blip r:embed="rId4"/>
          <a:stretch>
            <a:fillRect/>
          </a:stretch>
        </p:blipFill>
        <p:spPr>
          <a:xfrm>
            <a:off x="4588315" y="2326536"/>
            <a:ext cx="3213268" cy="3241641"/>
          </a:xfrm>
          <a:prstGeom prst="rect">
            <a:avLst/>
          </a:prstGeom>
        </p:spPr>
      </p:pic>
      <p:sp>
        <p:nvSpPr>
          <p:cNvPr id="23" name="TextBox 22">
            <a:extLst>
              <a:ext uri="{FF2B5EF4-FFF2-40B4-BE49-F238E27FC236}">
                <a16:creationId xmlns:a16="http://schemas.microsoft.com/office/drawing/2014/main" id="{204578CF-A2A5-1413-5B16-9346DDA27312}"/>
              </a:ext>
            </a:extLst>
          </p:cNvPr>
          <p:cNvSpPr txBox="1"/>
          <p:nvPr/>
        </p:nvSpPr>
        <p:spPr>
          <a:xfrm>
            <a:off x="8253919" y="1321835"/>
            <a:ext cx="7368702" cy="584775"/>
          </a:xfrm>
          <a:prstGeom prst="rect">
            <a:avLst/>
          </a:prstGeom>
          <a:noFill/>
        </p:spPr>
        <p:txBody>
          <a:bodyPr wrap="square">
            <a:spAutoFit/>
          </a:bodyPr>
          <a:lstStyle/>
          <a:p>
            <a:endParaRPr lang="en-SG" sz="1600" b="1" u="sng" dirty="0">
              <a:solidFill>
                <a:schemeClr val="bg2"/>
              </a:solidFill>
              <a:latin typeface="Poppins" panose="00000500000000000000" pitchFamily="2" charset="0"/>
              <a:cs typeface="Poppins" panose="00000500000000000000" pitchFamily="2" charset="0"/>
            </a:endParaRPr>
          </a:p>
          <a:p>
            <a:r>
              <a:rPr lang="en-SG" sz="1600" b="1" u="sng" dirty="0" err="1">
                <a:solidFill>
                  <a:schemeClr val="bg2"/>
                </a:solidFill>
                <a:latin typeface="Poppins" panose="00000500000000000000" pitchFamily="2" charset="0"/>
                <a:cs typeface="Poppins" panose="00000500000000000000" pitchFamily="2" charset="0"/>
              </a:rPr>
              <a:t>runwayml</a:t>
            </a:r>
            <a:r>
              <a:rPr lang="en-SG" sz="1600" b="1" u="sng" dirty="0">
                <a:solidFill>
                  <a:schemeClr val="bg2"/>
                </a:solidFill>
                <a:latin typeface="Poppins" panose="00000500000000000000" pitchFamily="2" charset="0"/>
                <a:cs typeface="Poppins" panose="00000500000000000000" pitchFamily="2" charset="0"/>
              </a:rPr>
              <a:t>/stable-diffusion-v1-5</a:t>
            </a:r>
          </a:p>
        </p:txBody>
      </p:sp>
      <p:pic>
        <p:nvPicPr>
          <p:cNvPr id="26" name="Picture 25">
            <a:extLst>
              <a:ext uri="{FF2B5EF4-FFF2-40B4-BE49-F238E27FC236}">
                <a16:creationId xmlns:a16="http://schemas.microsoft.com/office/drawing/2014/main" id="{4FA75D01-D5D9-1C9B-37EE-1AB378957827}"/>
              </a:ext>
            </a:extLst>
          </p:cNvPr>
          <p:cNvPicPr>
            <a:picLocks noChangeAspect="1"/>
          </p:cNvPicPr>
          <p:nvPr/>
        </p:nvPicPr>
        <p:blipFill>
          <a:blip r:embed="rId5"/>
          <a:stretch>
            <a:fillRect/>
          </a:stretch>
        </p:blipFill>
        <p:spPr>
          <a:xfrm>
            <a:off x="8467977" y="2002477"/>
            <a:ext cx="3213268" cy="3255181"/>
          </a:xfrm>
          <a:prstGeom prst="rect">
            <a:avLst/>
          </a:prstGeom>
        </p:spPr>
      </p:pic>
    </p:spTree>
    <p:extLst>
      <p:ext uri="{BB962C8B-B14F-4D97-AF65-F5344CB8AC3E}">
        <p14:creationId xmlns:p14="http://schemas.microsoft.com/office/powerpoint/2010/main" val="41723612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73"/>
        <p:cNvGrpSpPr/>
        <p:nvPr/>
      </p:nvGrpSpPr>
      <p:grpSpPr>
        <a:xfrm>
          <a:off x="0" y="0"/>
          <a:ext cx="0" cy="0"/>
          <a:chOff x="0" y="0"/>
          <a:chExt cx="0" cy="0"/>
        </a:xfrm>
      </p:grpSpPr>
      <p:sp>
        <p:nvSpPr>
          <p:cNvPr id="574" name="Google Shape;574;p62"/>
          <p:cNvSpPr txBox="1">
            <a:spLocks noGrp="1"/>
          </p:cNvSpPr>
          <p:nvPr>
            <p:ph type="title"/>
          </p:nvPr>
        </p:nvSpPr>
        <p:spPr>
          <a:xfrm>
            <a:off x="960000" y="491767"/>
            <a:ext cx="10272000" cy="763600"/>
          </a:xfrm>
          <a:prstGeom prst="rect">
            <a:avLst/>
          </a:prstGeom>
        </p:spPr>
        <p:txBody>
          <a:bodyPr spcFirstLastPara="1" wrap="square" lIns="121900" tIns="121900" rIns="121900" bIns="121900" anchor="t" anchorCtr="0">
            <a:noAutofit/>
          </a:bodyPr>
          <a:lstStyle/>
          <a:p>
            <a:r>
              <a:rPr lang="en" dirty="0"/>
              <a:t>OTHER POSSIBLE SOLUTIONS</a:t>
            </a:r>
            <a:endParaRPr dirty="0"/>
          </a:p>
        </p:txBody>
      </p:sp>
      <p:sp>
        <p:nvSpPr>
          <p:cNvPr id="10" name="Google Shape;521;p58">
            <a:extLst>
              <a:ext uri="{FF2B5EF4-FFF2-40B4-BE49-F238E27FC236}">
                <a16:creationId xmlns:a16="http://schemas.microsoft.com/office/drawing/2014/main" id="{F018CA32-0F89-C315-F5F2-68567895FBD8}"/>
              </a:ext>
            </a:extLst>
          </p:cNvPr>
          <p:cNvSpPr txBox="1">
            <a:spLocks/>
          </p:cNvSpPr>
          <p:nvPr/>
        </p:nvSpPr>
        <p:spPr>
          <a:xfrm>
            <a:off x="1088757" y="1060930"/>
            <a:ext cx="9699217" cy="7636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Poppins"/>
              <a:buChar char="●"/>
              <a:defRPr sz="1200" b="0" i="0" u="none" strike="noStrike" cap="none">
                <a:solidFill>
                  <a:schemeClr val="dk1"/>
                </a:solidFill>
                <a:latin typeface="Poppins"/>
                <a:ea typeface="Poppins"/>
                <a:cs typeface="Poppins"/>
                <a:sym typeface="Poppins"/>
              </a:defRPr>
            </a:lvl1pPr>
            <a:lvl2pPr marL="914400" marR="0" lvl="1" indent="-304800" algn="l" rtl="0">
              <a:lnSpc>
                <a:spcPct val="100000"/>
              </a:lnSpc>
              <a:spcBef>
                <a:spcPts val="1600"/>
              </a:spcBef>
              <a:spcAft>
                <a:spcPts val="0"/>
              </a:spcAft>
              <a:buClr>
                <a:schemeClr val="dk1"/>
              </a:buClr>
              <a:buSzPts val="1200"/>
              <a:buFont typeface="Poppins"/>
              <a:buChar char="○"/>
              <a:defRPr sz="1200" b="0" i="0" u="none" strike="noStrike" cap="none">
                <a:solidFill>
                  <a:schemeClr val="dk1"/>
                </a:solidFill>
                <a:latin typeface="Poppins"/>
                <a:ea typeface="Poppins"/>
                <a:cs typeface="Poppins"/>
                <a:sym typeface="Poppins"/>
              </a:defRPr>
            </a:lvl2pPr>
            <a:lvl3pPr marL="1371600" marR="0" lvl="2" indent="-304800" algn="l" rtl="0">
              <a:lnSpc>
                <a:spcPct val="100000"/>
              </a:lnSpc>
              <a:spcBef>
                <a:spcPts val="1600"/>
              </a:spcBef>
              <a:spcAft>
                <a:spcPts val="0"/>
              </a:spcAft>
              <a:buClr>
                <a:schemeClr val="dk1"/>
              </a:buClr>
              <a:buSzPts val="1200"/>
              <a:buFont typeface="Poppins"/>
              <a:buChar char="■"/>
              <a:defRPr sz="1200" b="0" i="0" u="none" strike="noStrike" cap="none">
                <a:solidFill>
                  <a:schemeClr val="dk1"/>
                </a:solidFill>
                <a:latin typeface="Poppins"/>
                <a:ea typeface="Poppins"/>
                <a:cs typeface="Poppins"/>
                <a:sym typeface="Poppins"/>
              </a:defRPr>
            </a:lvl3pPr>
            <a:lvl4pPr marL="1828800" marR="0" lvl="3" indent="-304800" algn="l" rtl="0">
              <a:lnSpc>
                <a:spcPct val="100000"/>
              </a:lnSpc>
              <a:spcBef>
                <a:spcPts val="1600"/>
              </a:spcBef>
              <a:spcAft>
                <a:spcPts val="0"/>
              </a:spcAft>
              <a:buClr>
                <a:schemeClr val="dk1"/>
              </a:buClr>
              <a:buSzPts val="1200"/>
              <a:buFont typeface="Poppins"/>
              <a:buChar char="●"/>
              <a:defRPr sz="1200" b="0" i="0" u="none" strike="noStrike" cap="none">
                <a:solidFill>
                  <a:schemeClr val="dk1"/>
                </a:solidFill>
                <a:latin typeface="Poppins"/>
                <a:ea typeface="Poppins"/>
                <a:cs typeface="Poppins"/>
                <a:sym typeface="Poppins"/>
              </a:defRPr>
            </a:lvl4pPr>
            <a:lvl5pPr marL="2286000" marR="0" lvl="4" indent="-304800" algn="l" rtl="0">
              <a:lnSpc>
                <a:spcPct val="100000"/>
              </a:lnSpc>
              <a:spcBef>
                <a:spcPts val="1600"/>
              </a:spcBef>
              <a:spcAft>
                <a:spcPts val="0"/>
              </a:spcAft>
              <a:buClr>
                <a:schemeClr val="dk1"/>
              </a:buClr>
              <a:buSzPts val="1200"/>
              <a:buFont typeface="Poppins"/>
              <a:buChar char="○"/>
              <a:defRPr sz="1200" b="0" i="0" u="none" strike="noStrike" cap="none">
                <a:solidFill>
                  <a:schemeClr val="dk1"/>
                </a:solidFill>
                <a:latin typeface="Poppins"/>
                <a:ea typeface="Poppins"/>
                <a:cs typeface="Poppins"/>
                <a:sym typeface="Poppins"/>
              </a:defRPr>
            </a:lvl5pPr>
            <a:lvl6pPr marL="2743200" marR="0" lvl="5" indent="-304800" algn="l" rtl="0">
              <a:lnSpc>
                <a:spcPct val="100000"/>
              </a:lnSpc>
              <a:spcBef>
                <a:spcPts val="1600"/>
              </a:spcBef>
              <a:spcAft>
                <a:spcPts val="0"/>
              </a:spcAft>
              <a:buClr>
                <a:schemeClr val="dk1"/>
              </a:buClr>
              <a:buSzPts val="1200"/>
              <a:buFont typeface="Poppins"/>
              <a:buChar char="■"/>
              <a:defRPr sz="1200" b="0" i="0" u="none" strike="noStrike" cap="none">
                <a:solidFill>
                  <a:schemeClr val="dk1"/>
                </a:solidFill>
                <a:latin typeface="Poppins"/>
                <a:ea typeface="Poppins"/>
                <a:cs typeface="Poppins"/>
                <a:sym typeface="Poppins"/>
              </a:defRPr>
            </a:lvl6pPr>
            <a:lvl7pPr marL="3200400" marR="0" lvl="6" indent="-304800" algn="l" rtl="0">
              <a:lnSpc>
                <a:spcPct val="100000"/>
              </a:lnSpc>
              <a:spcBef>
                <a:spcPts val="1600"/>
              </a:spcBef>
              <a:spcAft>
                <a:spcPts val="0"/>
              </a:spcAft>
              <a:buClr>
                <a:schemeClr val="dk1"/>
              </a:buClr>
              <a:buSzPts val="1200"/>
              <a:buFont typeface="Poppins"/>
              <a:buChar char="●"/>
              <a:defRPr sz="1200" b="0" i="0" u="none" strike="noStrike" cap="none">
                <a:solidFill>
                  <a:schemeClr val="dk1"/>
                </a:solidFill>
                <a:latin typeface="Poppins"/>
                <a:ea typeface="Poppins"/>
                <a:cs typeface="Poppins"/>
                <a:sym typeface="Poppins"/>
              </a:defRPr>
            </a:lvl7pPr>
            <a:lvl8pPr marL="3657600" marR="0" lvl="7" indent="-304800" algn="l" rtl="0">
              <a:lnSpc>
                <a:spcPct val="100000"/>
              </a:lnSpc>
              <a:spcBef>
                <a:spcPts val="1600"/>
              </a:spcBef>
              <a:spcAft>
                <a:spcPts val="0"/>
              </a:spcAft>
              <a:buClr>
                <a:schemeClr val="dk1"/>
              </a:buClr>
              <a:buSzPts val="1200"/>
              <a:buFont typeface="Poppins"/>
              <a:buChar char="○"/>
              <a:defRPr sz="1200" b="0" i="0" u="none" strike="noStrike" cap="none">
                <a:solidFill>
                  <a:schemeClr val="dk1"/>
                </a:solidFill>
                <a:latin typeface="Poppins"/>
                <a:ea typeface="Poppins"/>
                <a:cs typeface="Poppins"/>
                <a:sym typeface="Poppins"/>
              </a:defRPr>
            </a:lvl8pPr>
            <a:lvl9pPr marL="4114800" marR="0" lvl="8" indent="-304800" algn="l" rtl="0">
              <a:lnSpc>
                <a:spcPct val="100000"/>
              </a:lnSpc>
              <a:spcBef>
                <a:spcPts val="1600"/>
              </a:spcBef>
              <a:spcAft>
                <a:spcPts val="1600"/>
              </a:spcAft>
              <a:buClr>
                <a:schemeClr val="dk1"/>
              </a:buClr>
              <a:buSzPts val="1200"/>
              <a:buFont typeface="Poppins"/>
              <a:buChar char="■"/>
              <a:defRPr sz="1200" b="0" i="0" u="none" strike="noStrike" cap="none">
                <a:solidFill>
                  <a:schemeClr val="dk1"/>
                </a:solidFill>
                <a:latin typeface="Poppins"/>
                <a:ea typeface="Poppins"/>
                <a:cs typeface="Poppins"/>
                <a:sym typeface="Poppins"/>
              </a:defRPr>
            </a:lvl9pPr>
          </a:lstStyle>
          <a:p>
            <a:pPr marL="342900" indent="-342900" algn="just">
              <a:spcAft>
                <a:spcPts val="2133"/>
              </a:spcAft>
              <a:buClr>
                <a:schemeClr val="dk2"/>
              </a:buClr>
              <a:buSzPts val="1100"/>
              <a:buFont typeface="+mj-lt"/>
              <a:buAutoNum type="arabicPeriod"/>
            </a:pPr>
            <a:r>
              <a:rPr lang="en-US" sz="1600" kern="0" dirty="0"/>
              <a:t>Instead of creating a new map from scratch, use real-world coordinates and plot the map on a real-life map </a:t>
            </a:r>
          </a:p>
          <a:p>
            <a:pPr marL="342900" indent="-342900" algn="just">
              <a:spcAft>
                <a:spcPts val="2133"/>
              </a:spcAft>
              <a:buClr>
                <a:schemeClr val="dk2"/>
              </a:buClr>
              <a:buSzPts val="1100"/>
              <a:buFont typeface="+mj-lt"/>
              <a:buAutoNum type="arabicPeriod"/>
            </a:pPr>
            <a:r>
              <a:rPr lang="en-US" sz="1600" kern="0" dirty="0"/>
              <a:t>Using the mission background, use a script to extract key parameters like target distance, BLUELAND REDLAND borders, </a:t>
            </a:r>
            <a:r>
              <a:rPr lang="en-US" sz="1600" kern="0" dirty="0" err="1"/>
              <a:t>etc</a:t>
            </a:r>
            <a:r>
              <a:rPr lang="en-US" sz="1600" kern="0" dirty="0"/>
              <a:t>, then input these key parameters into a map plotting software (</a:t>
            </a:r>
            <a:r>
              <a:rPr lang="en-US" sz="1600" kern="0" dirty="0" err="1"/>
              <a:t>eg</a:t>
            </a:r>
            <a:r>
              <a:rPr lang="en-US" sz="1600" kern="0" dirty="0"/>
              <a:t>: </a:t>
            </a:r>
            <a:r>
              <a:rPr lang="en-US" sz="1600" kern="0" dirty="0">
                <a:hlinkClick r:id="rId3"/>
              </a:rPr>
              <a:t>https://mgrs-mapper.com/</a:t>
            </a:r>
            <a:r>
              <a:rPr lang="en-US" sz="1600" kern="0" dirty="0"/>
              <a:t>) to generate the map. </a:t>
            </a:r>
          </a:p>
          <a:p>
            <a:pPr marL="342900" indent="-342900" algn="just">
              <a:spcAft>
                <a:spcPts val="2133"/>
              </a:spcAft>
              <a:buClr>
                <a:schemeClr val="dk2"/>
              </a:buClr>
              <a:buSzPts val="1100"/>
              <a:buFont typeface="+mj-lt"/>
              <a:buAutoNum type="arabicPeriod"/>
            </a:pPr>
            <a:r>
              <a:rPr lang="en-US" sz="1600" kern="0" dirty="0"/>
              <a:t>Prompt engineering </a:t>
            </a:r>
          </a:p>
        </p:txBody>
      </p:sp>
    </p:spTree>
    <p:extLst>
      <p:ext uri="{BB962C8B-B14F-4D97-AF65-F5344CB8AC3E}">
        <p14:creationId xmlns:p14="http://schemas.microsoft.com/office/powerpoint/2010/main" val="10755866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sp>
        <p:nvSpPr>
          <p:cNvPr id="411" name="Google Shape;411;p51"/>
          <p:cNvSpPr txBox="1">
            <a:spLocks noGrp="1"/>
          </p:cNvSpPr>
          <p:nvPr>
            <p:ph type="title"/>
          </p:nvPr>
        </p:nvSpPr>
        <p:spPr>
          <a:xfrm>
            <a:off x="1611161" y="3570350"/>
            <a:ext cx="5577580" cy="1122400"/>
          </a:xfrm>
          <a:prstGeom prst="rect">
            <a:avLst/>
          </a:prstGeom>
        </p:spPr>
        <p:txBody>
          <a:bodyPr spcFirstLastPara="1" wrap="square" lIns="121900" tIns="121900" rIns="121900" bIns="121900" anchor="t" anchorCtr="0">
            <a:noAutofit/>
          </a:bodyPr>
          <a:lstStyle/>
          <a:p>
            <a:r>
              <a:rPr lang="en" sz="4400" dirty="0"/>
              <a:t>Prompt Engineering </a:t>
            </a:r>
            <a:endParaRPr sz="4400" dirty="0"/>
          </a:p>
        </p:txBody>
      </p:sp>
      <p:sp>
        <p:nvSpPr>
          <p:cNvPr id="412" name="Google Shape;412;p51"/>
          <p:cNvSpPr txBox="1">
            <a:spLocks noGrp="1"/>
          </p:cNvSpPr>
          <p:nvPr>
            <p:ph type="title" idx="2"/>
          </p:nvPr>
        </p:nvSpPr>
        <p:spPr>
          <a:xfrm>
            <a:off x="1611161" y="2135376"/>
            <a:ext cx="1718400" cy="1122400"/>
          </a:xfrm>
          <a:prstGeom prst="rect">
            <a:avLst/>
          </a:prstGeom>
        </p:spPr>
        <p:txBody>
          <a:bodyPr spcFirstLastPara="1" wrap="square" lIns="121900" tIns="121900" rIns="121900" bIns="121900" anchor="b" anchorCtr="0">
            <a:noAutofit/>
          </a:bodyPr>
          <a:lstStyle/>
          <a:p>
            <a:r>
              <a:rPr lang="en" dirty="0"/>
              <a:t>02</a:t>
            </a:r>
            <a:endParaRPr dirty="0"/>
          </a:p>
        </p:txBody>
      </p:sp>
      <p:grpSp>
        <p:nvGrpSpPr>
          <p:cNvPr id="413" name="Google Shape;413;p51"/>
          <p:cNvGrpSpPr/>
          <p:nvPr/>
        </p:nvGrpSpPr>
        <p:grpSpPr>
          <a:xfrm flipH="1">
            <a:off x="-124833" y="3361967"/>
            <a:ext cx="6658000" cy="0"/>
            <a:chOff x="2220050" y="1547100"/>
            <a:chExt cx="4993500" cy="0"/>
          </a:xfrm>
        </p:grpSpPr>
        <p:cxnSp>
          <p:nvCxnSpPr>
            <p:cNvPr id="414" name="Google Shape;414;p51"/>
            <p:cNvCxnSpPr/>
            <p:nvPr/>
          </p:nvCxnSpPr>
          <p:spPr>
            <a:xfrm>
              <a:off x="2220050" y="1547100"/>
              <a:ext cx="464400" cy="0"/>
            </a:xfrm>
            <a:prstGeom prst="straightConnector1">
              <a:avLst/>
            </a:prstGeom>
            <a:noFill/>
            <a:ln w="114300" cap="flat" cmpd="sng">
              <a:solidFill>
                <a:schemeClr val="dk1"/>
              </a:solidFill>
              <a:prstDash val="solid"/>
              <a:round/>
              <a:headEnd type="none" w="med" len="med"/>
              <a:tailEnd type="none" w="med" len="med"/>
            </a:ln>
          </p:spPr>
        </p:cxnSp>
        <p:cxnSp>
          <p:nvCxnSpPr>
            <p:cNvPr id="415" name="Google Shape;415;p51"/>
            <p:cNvCxnSpPr/>
            <p:nvPr/>
          </p:nvCxnSpPr>
          <p:spPr>
            <a:xfrm>
              <a:off x="2684450" y="1547100"/>
              <a:ext cx="4529100" cy="0"/>
            </a:xfrm>
            <a:prstGeom prst="straightConnector1">
              <a:avLst/>
            </a:prstGeom>
            <a:noFill/>
            <a:ln w="9525" cap="flat" cmpd="sng">
              <a:solidFill>
                <a:schemeClr val="dk1"/>
              </a:solidFill>
              <a:prstDash val="solid"/>
              <a:round/>
              <a:headEnd type="none" w="med" len="med"/>
              <a:tailEnd type="none" w="med" len="med"/>
            </a:ln>
          </p:spPr>
        </p:cxnSp>
      </p:grpSp>
    </p:spTree>
    <p:extLst>
      <p:ext uri="{BB962C8B-B14F-4D97-AF65-F5344CB8AC3E}">
        <p14:creationId xmlns:p14="http://schemas.microsoft.com/office/powerpoint/2010/main" val="7275604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73"/>
        <p:cNvGrpSpPr/>
        <p:nvPr/>
      </p:nvGrpSpPr>
      <p:grpSpPr>
        <a:xfrm>
          <a:off x="0" y="0"/>
          <a:ext cx="0" cy="0"/>
          <a:chOff x="0" y="0"/>
          <a:chExt cx="0" cy="0"/>
        </a:xfrm>
      </p:grpSpPr>
      <p:sp>
        <p:nvSpPr>
          <p:cNvPr id="574" name="Google Shape;574;p62"/>
          <p:cNvSpPr txBox="1">
            <a:spLocks noGrp="1"/>
          </p:cNvSpPr>
          <p:nvPr>
            <p:ph type="title"/>
          </p:nvPr>
        </p:nvSpPr>
        <p:spPr>
          <a:xfrm>
            <a:off x="960000" y="491767"/>
            <a:ext cx="10272000" cy="763600"/>
          </a:xfrm>
          <a:prstGeom prst="rect">
            <a:avLst/>
          </a:prstGeom>
        </p:spPr>
        <p:txBody>
          <a:bodyPr spcFirstLastPara="1" wrap="square" lIns="121900" tIns="121900" rIns="121900" bIns="121900" anchor="t" anchorCtr="0">
            <a:noAutofit/>
          </a:bodyPr>
          <a:lstStyle/>
          <a:p>
            <a:r>
              <a:rPr lang="en" dirty="0"/>
              <a:t>REFINED PROMPT </a:t>
            </a:r>
            <a:endParaRPr dirty="0"/>
          </a:p>
        </p:txBody>
      </p:sp>
      <p:sp>
        <p:nvSpPr>
          <p:cNvPr id="3" name="TextBox 2">
            <a:extLst>
              <a:ext uri="{FF2B5EF4-FFF2-40B4-BE49-F238E27FC236}">
                <a16:creationId xmlns:a16="http://schemas.microsoft.com/office/drawing/2014/main" id="{F3F043B6-F9F8-052B-F28D-E812D331A1FF}"/>
              </a:ext>
            </a:extLst>
          </p:cNvPr>
          <p:cNvSpPr txBox="1"/>
          <p:nvPr/>
        </p:nvSpPr>
        <p:spPr>
          <a:xfrm>
            <a:off x="1084634" y="1177633"/>
            <a:ext cx="9897893" cy="4745530"/>
          </a:xfrm>
          <a:prstGeom prst="rect">
            <a:avLst/>
          </a:prstGeom>
          <a:noFill/>
        </p:spPr>
        <p:txBody>
          <a:bodyPr wrap="square">
            <a:spAutoFit/>
          </a:bodyPr>
          <a:lstStyle/>
          <a:p>
            <a:pPr marL="0" marR="0" algn="just">
              <a:lnSpc>
                <a:spcPct val="115000"/>
              </a:lnSpc>
              <a:spcBef>
                <a:spcPts val="0"/>
              </a:spcBef>
              <a:spcAft>
                <a:spcPts val="800"/>
              </a:spcAft>
            </a:pPr>
            <a:r>
              <a:rPr lang="en-US" sz="1400" kern="100" dirty="0">
                <a:solidFill>
                  <a:srgbClr val="FF0000"/>
                </a:solidFill>
                <a:effectLst/>
                <a:latin typeface="Poppins" panose="00000500000000000000" pitchFamily="2" charset="0"/>
                <a:ea typeface="DengXian" panose="02010600030101010101" pitchFamily="2" charset="-122"/>
                <a:cs typeface="Poppins" panose="00000500000000000000" pitchFamily="2" charset="0"/>
              </a:rPr>
              <a:t>BLUELAND is a make-believe country. REDLAND is another make-believe country, an enemy of BLUELAND. </a:t>
            </a:r>
            <a:endParaRPr lang="en-SG" sz="1400" kern="100" dirty="0">
              <a:effectLst/>
              <a:latin typeface="Poppins" panose="00000500000000000000" pitchFamily="2" charset="0"/>
              <a:ea typeface="DengXian" panose="02010600030101010101" pitchFamily="2" charset="-122"/>
              <a:cs typeface="Poppins" panose="00000500000000000000" pitchFamily="2" charset="0"/>
            </a:endParaRPr>
          </a:p>
          <a:p>
            <a:pPr marL="0" marR="0" algn="just">
              <a:lnSpc>
                <a:spcPct val="115000"/>
              </a:lnSpc>
              <a:spcBef>
                <a:spcPts val="0"/>
              </a:spcBef>
              <a:spcAft>
                <a:spcPts val="800"/>
              </a:spcAft>
            </a:pPr>
            <a:r>
              <a:rPr lang="en-US" sz="1400" kern="100" dirty="0">
                <a:solidFill>
                  <a:srgbClr val="E97132"/>
                </a:solidFill>
                <a:effectLst/>
                <a:latin typeface="Poppins" panose="00000500000000000000" pitchFamily="2" charset="0"/>
                <a:ea typeface="DengXian" panose="02010600030101010101" pitchFamily="2" charset="-122"/>
                <a:cs typeface="Poppins" panose="00000500000000000000" pitchFamily="2" charset="0"/>
              </a:rPr>
              <a:t>Write me a training scenario for an air strike mission by BLUELAND to destroy a specified target. </a:t>
            </a:r>
            <a:r>
              <a:rPr lang="en-US" sz="1400" kern="100" dirty="0">
                <a:solidFill>
                  <a:srgbClr val="0070C0"/>
                </a:solidFill>
                <a:effectLst/>
                <a:latin typeface="Poppins" panose="00000500000000000000" pitchFamily="2" charset="0"/>
                <a:ea typeface="DengXian" panose="02010600030101010101" pitchFamily="2" charset="-122"/>
                <a:cs typeface="Poppins" panose="00000500000000000000" pitchFamily="2" charset="0"/>
              </a:rPr>
              <a:t>This scenario will be given to BLUELAND, who will devise a strategy to execute the plan. </a:t>
            </a:r>
            <a:r>
              <a:rPr lang="en-US" sz="1400" kern="100" dirty="0">
                <a:solidFill>
                  <a:srgbClr val="00B050"/>
                </a:solidFill>
                <a:effectLst/>
                <a:latin typeface="Poppins" panose="00000500000000000000" pitchFamily="2" charset="0"/>
                <a:ea typeface="DengXian" panose="02010600030101010101" pitchFamily="2" charset="-122"/>
                <a:cs typeface="Poppins" panose="00000500000000000000" pitchFamily="2" charset="0"/>
              </a:rPr>
              <a:t>The scenario should be non-descriptive, concise and factual. </a:t>
            </a:r>
            <a:r>
              <a:rPr lang="en-US" sz="1400" u="sng" kern="100" dirty="0">
                <a:solidFill>
                  <a:srgbClr val="00B050"/>
                </a:solidFill>
                <a:effectLst/>
                <a:latin typeface="Poppins" panose="00000500000000000000" pitchFamily="2" charset="0"/>
                <a:ea typeface="DengXian" panose="02010600030101010101" pitchFamily="2" charset="-122"/>
                <a:cs typeface="Poppins" panose="00000500000000000000" pitchFamily="2" charset="0"/>
              </a:rPr>
              <a:t>The information should be sufficient to help BLUELAND to decide their loadout and strategy. </a:t>
            </a:r>
            <a:r>
              <a:rPr lang="en-US" sz="1400" kern="100" dirty="0">
                <a:solidFill>
                  <a:srgbClr val="7030A0"/>
                </a:solidFill>
                <a:effectLst/>
                <a:latin typeface="Poppins" panose="00000500000000000000" pitchFamily="2" charset="0"/>
                <a:ea typeface="DengXian" panose="02010600030101010101" pitchFamily="2" charset="-122"/>
                <a:cs typeface="Poppins" panose="00000500000000000000" pitchFamily="2" charset="0"/>
              </a:rPr>
              <a:t>The scenario should include the following information about the target and REDLAND: </a:t>
            </a:r>
            <a:endParaRPr lang="en-SG" sz="1400" kern="100" dirty="0">
              <a:effectLst/>
              <a:latin typeface="Poppins" panose="00000500000000000000" pitchFamily="2" charset="0"/>
              <a:ea typeface="DengXian" panose="02010600030101010101" pitchFamily="2" charset="-122"/>
              <a:cs typeface="Poppins" panose="00000500000000000000" pitchFamily="2" charset="0"/>
            </a:endParaRPr>
          </a:p>
          <a:p>
            <a:pPr marL="342900" marR="0" lvl="0" indent="-342900" algn="just">
              <a:lnSpc>
                <a:spcPct val="115000"/>
              </a:lnSpc>
              <a:spcBef>
                <a:spcPts val="0"/>
              </a:spcBef>
              <a:spcAft>
                <a:spcPts val="0"/>
              </a:spcAft>
              <a:buFont typeface="+mj-lt"/>
              <a:buAutoNum type="arabicPeriod"/>
            </a:pPr>
            <a:r>
              <a:rPr lang="en-SG" sz="1400" u="sng" kern="100" dirty="0">
                <a:solidFill>
                  <a:srgbClr val="7030A0"/>
                </a:solidFill>
                <a:effectLst/>
                <a:latin typeface="Poppins" panose="00000500000000000000" pitchFamily="2" charset="0"/>
                <a:ea typeface="DengXian" panose="02010600030101010101" pitchFamily="2" charset="-122"/>
                <a:cs typeface="Poppins" panose="00000500000000000000" pitchFamily="2" charset="0"/>
              </a:rPr>
              <a:t>Commander’s Intent</a:t>
            </a:r>
            <a:r>
              <a:rPr lang="en-US" sz="1400" u="sng" kern="100" dirty="0">
                <a:solidFill>
                  <a:srgbClr val="7030A0"/>
                </a:solidFill>
                <a:effectLst/>
                <a:latin typeface="Poppins" panose="00000500000000000000" pitchFamily="2" charset="0"/>
                <a:ea typeface="DengXian" panose="02010600030101010101" pitchFamily="2" charset="-122"/>
                <a:cs typeface="Poppins" panose="00000500000000000000" pitchFamily="2" charset="0"/>
              </a:rPr>
              <a:t>: </a:t>
            </a:r>
            <a:r>
              <a:rPr lang="en-SG" sz="1400" u="sng" kern="100" dirty="0">
                <a:solidFill>
                  <a:srgbClr val="7030A0"/>
                </a:solidFill>
                <a:effectLst/>
                <a:latin typeface="Poppins" panose="00000500000000000000" pitchFamily="2" charset="0"/>
                <a:ea typeface="DengXian" panose="02010600030101010101" pitchFamily="2" charset="-122"/>
                <a:cs typeface="Poppins" panose="00000500000000000000" pitchFamily="2" charset="0"/>
              </a:rPr>
              <a:t>Captures the broad mission objectives (</a:t>
            </a:r>
            <a:r>
              <a:rPr lang="en-SG" sz="1400" u="sng" kern="100" dirty="0" err="1">
                <a:solidFill>
                  <a:srgbClr val="7030A0"/>
                </a:solidFill>
                <a:effectLst/>
                <a:latin typeface="Poppins" panose="00000500000000000000" pitchFamily="2" charset="0"/>
                <a:ea typeface="DengXian" panose="02010600030101010101" pitchFamily="2" charset="-122"/>
                <a:cs typeface="Poppins" panose="00000500000000000000" pitchFamily="2" charset="0"/>
              </a:rPr>
              <a:t>eg</a:t>
            </a:r>
            <a:r>
              <a:rPr lang="en-SG" sz="1400" u="sng" kern="100" dirty="0">
                <a:solidFill>
                  <a:srgbClr val="7030A0"/>
                </a:solidFill>
                <a:effectLst/>
                <a:latin typeface="Poppins" panose="00000500000000000000" pitchFamily="2" charset="0"/>
                <a:ea typeface="DengXian" panose="02010600030101010101" pitchFamily="2" charset="-122"/>
                <a:cs typeface="Poppins" panose="00000500000000000000" pitchFamily="2" charset="0"/>
              </a:rPr>
              <a:t>: 100% TOT, 50% BLUELAND losses, 100% REDLAND destruction, destroy bunkers, etc)</a:t>
            </a:r>
            <a:endParaRPr lang="en-SG" sz="1400" u="sng" kern="100" dirty="0">
              <a:effectLst/>
              <a:latin typeface="Poppins" panose="00000500000000000000" pitchFamily="2" charset="0"/>
              <a:ea typeface="DengXian" panose="02010600030101010101" pitchFamily="2" charset="-122"/>
              <a:cs typeface="Poppins" panose="00000500000000000000" pitchFamily="2" charset="0"/>
            </a:endParaRPr>
          </a:p>
          <a:p>
            <a:pPr marL="342900" marR="0" lvl="0" indent="-342900" algn="just">
              <a:lnSpc>
                <a:spcPct val="115000"/>
              </a:lnSpc>
              <a:spcBef>
                <a:spcPts val="0"/>
              </a:spcBef>
              <a:spcAft>
                <a:spcPts val="0"/>
              </a:spcAft>
              <a:buFont typeface="+mj-lt"/>
              <a:buAutoNum type="arabicPeriod"/>
            </a:pPr>
            <a:r>
              <a:rPr lang="en-US" sz="1400" kern="100" dirty="0">
                <a:solidFill>
                  <a:srgbClr val="7030A0"/>
                </a:solidFill>
                <a:effectLst/>
                <a:latin typeface="Poppins" panose="00000500000000000000" pitchFamily="2" charset="0"/>
                <a:ea typeface="DengXian" panose="02010600030101010101" pitchFamily="2" charset="-122"/>
                <a:cs typeface="Poppins" panose="00000500000000000000" pitchFamily="2" charset="0"/>
              </a:rPr>
              <a:t>Force Composition: REDLAND’s units and objects participating in the scenario, Order of Battle, </a:t>
            </a:r>
            <a:r>
              <a:rPr lang="en-US" sz="1400" kern="100" dirty="0" err="1">
                <a:solidFill>
                  <a:srgbClr val="7030A0"/>
                </a:solidFill>
                <a:effectLst/>
                <a:latin typeface="Poppins" panose="00000500000000000000" pitchFamily="2" charset="0"/>
                <a:ea typeface="DengXian" panose="02010600030101010101" pitchFamily="2" charset="-122"/>
                <a:cs typeface="Poppins" panose="00000500000000000000" pitchFamily="2" charset="0"/>
              </a:rPr>
              <a:t>i.e</a:t>
            </a:r>
            <a:r>
              <a:rPr lang="en-US" sz="1400" kern="100" dirty="0">
                <a:solidFill>
                  <a:srgbClr val="7030A0"/>
                </a:solidFill>
                <a:effectLst/>
                <a:latin typeface="Poppins" panose="00000500000000000000" pitchFamily="2" charset="0"/>
                <a:ea typeface="DengXian" panose="02010600030101010101" pitchFamily="2" charset="-122"/>
                <a:cs typeface="Poppins" panose="00000500000000000000" pitchFamily="2" charset="0"/>
              </a:rPr>
              <a:t> the identification, strength, command structure, disposition for the personnel, units, equipment of any military force, command &amp; control hierarchies, communication networks and communication channels. </a:t>
            </a:r>
            <a:r>
              <a:rPr lang="en-US" sz="1400" u="sng" kern="100" dirty="0">
                <a:solidFill>
                  <a:srgbClr val="7030A0"/>
                </a:solidFill>
                <a:effectLst/>
                <a:latin typeface="Poppins" panose="00000500000000000000" pitchFamily="2" charset="0"/>
                <a:ea typeface="DengXian" panose="02010600030101010101" pitchFamily="2" charset="-122"/>
                <a:cs typeface="Poppins" panose="00000500000000000000" pitchFamily="2" charset="0"/>
              </a:rPr>
              <a:t>This should be specific, </a:t>
            </a:r>
            <a:r>
              <a:rPr lang="en-US" sz="1400" u="sng" kern="100" dirty="0" err="1">
                <a:solidFill>
                  <a:srgbClr val="7030A0"/>
                </a:solidFill>
                <a:effectLst/>
                <a:latin typeface="Poppins" panose="00000500000000000000" pitchFamily="2" charset="0"/>
                <a:ea typeface="DengXian" panose="02010600030101010101" pitchFamily="2" charset="-122"/>
                <a:cs typeface="Poppins" panose="00000500000000000000" pitchFamily="2" charset="0"/>
              </a:rPr>
              <a:t>i.e</a:t>
            </a:r>
            <a:r>
              <a:rPr lang="en-US" sz="1400" u="sng" kern="100" dirty="0">
                <a:solidFill>
                  <a:srgbClr val="7030A0"/>
                </a:solidFill>
                <a:effectLst/>
                <a:latin typeface="Poppins" panose="00000500000000000000" pitchFamily="2" charset="0"/>
                <a:ea typeface="DengXian" panose="02010600030101010101" pitchFamily="2" charset="-122"/>
                <a:cs typeface="Poppins" panose="00000500000000000000" pitchFamily="2" charset="0"/>
              </a:rPr>
              <a:t> exact model of aircraft or missiles (</a:t>
            </a:r>
            <a:r>
              <a:rPr lang="en-US" sz="1400" u="sng" kern="100" dirty="0" err="1">
                <a:solidFill>
                  <a:srgbClr val="7030A0"/>
                </a:solidFill>
                <a:effectLst/>
                <a:latin typeface="Poppins" panose="00000500000000000000" pitchFamily="2" charset="0"/>
                <a:ea typeface="DengXian" panose="02010600030101010101" pitchFamily="2" charset="-122"/>
                <a:cs typeface="Poppins" panose="00000500000000000000" pitchFamily="2" charset="0"/>
              </a:rPr>
              <a:t>eg</a:t>
            </a:r>
            <a:r>
              <a:rPr lang="en-US" sz="1400" u="sng" kern="100" dirty="0">
                <a:solidFill>
                  <a:srgbClr val="7030A0"/>
                </a:solidFill>
                <a:effectLst/>
                <a:latin typeface="Poppins" panose="00000500000000000000" pitchFamily="2" charset="0"/>
                <a:ea typeface="DengXian" panose="02010600030101010101" pitchFamily="2" charset="-122"/>
                <a:cs typeface="Poppins" panose="00000500000000000000" pitchFamily="2" charset="0"/>
              </a:rPr>
              <a:t>: F-15 fighter jets, SA-7 surface-to-air missile launchers, ZSU-23-4 </a:t>
            </a:r>
            <a:r>
              <a:rPr lang="en-US" sz="1400" u="sng" kern="100" dirty="0" err="1">
                <a:solidFill>
                  <a:srgbClr val="7030A0"/>
                </a:solidFill>
                <a:effectLst/>
                <a:latin typeface="Poppins" panose="00000500000000000000" pitchFamily="2" charset="0"/>
                <a:ea typeface="DengXian" panose="02010600030101010101" pitchFamily="2" charset="-122"/>
                <a:cs typeface="Poppins" panose="00000500000000000000" pitchFamily="2" charset="0"/>
              </a:rPr>
              <a:t>Shilka</a:t>
            </a:r>
            <a:r>
              <a:rPr lang="en-US" sz="1400" u="sng" kern="100" dirty="0">
                <a:solidFill>
                  <a:srgbClr val="7030A0"/>
                </a:solidFill>
                <a:effectLst/>
                <a:latin typeface="Poppins" panose="00000500000000000000" pitchFamily="2" charset="0"/>
                <a:ea typeface="DengXian" panose="02010600030101010101" pitchFamily="2" charset="-122"/>
                <a:cs typeface="Poppins" panose="00000500000000000000" pitchFamily="2" charset="0"/>
              </a:rPr>
              <a:t> self-propelled anti-aircraft gun systems, </a:t>
            </a:r>
            <a:r>
              <a:rPr lang="en-US" sz="1400" u="sng" kern="100" dirty="0" err="1">
                <a:solidFill>
                  <a:srgbClr val="7030A0"/>
                </a:solidFill>
                <a:effectLst/>
                <a:latin typeface="Poppins" panose="00000500000000000000" pitchFamily="2" charset="0"/>
                <a:ea typeface="DengXian" panose="02010600030101010101" pitchFamily="2" charset="-122"/>
                <a:cs typeface="Poppins" panose="00000500000000000000" pitchFamily="2" charset="0"/>
              </a:rPr>
              <a:t>etc</a:t>
            </a:r>
            <a:r>
              <a:rPr lang="en-US" sz="1400" u="sng" kern="100" dirty="0">
                <a:solidFill>
                  <a:srgbClr val="7030A0"/>
                </a:solidFill>
                <a:effectLst/>
                <a:latin typeface="Poppins" panose="00000500000000000000" pitchFamily="2" charset="0"/>
                <a:ea typeface="DengXian" panose="02010600030101010101" pitchFamily="2" charset="-122"/>
                <a:cs typeface="Poppins" panose="00000500000000000000" pitchFamily="2" charset="0"/>
              </a:rPr>
              <a:t>). </a:t>
            </a:r>
            <a:endParaRPr lang="en-SG" sz="1400" u="sng" kern="100" dirty="0">
              <a:effectLst/>
              <a:latin typeface="Poppins" panose="00000500000000000000" pitchFamily="2" charset="0"/>
              <a:ea typeface="DengXian" panose="02010600030101010101" pitchFamily="2" charset="-122"/>
              <a:cs typeface="Poppins" panose="00000500000000000000" pitchFamily="2" charset="0"/>
            </a:endParaRPr>
          </a:p>
          <a:p>
            <a:pPr marL="342900" marR="0" lvl="0" indent="-342900" algn="just">
              <a:lnSpc>
                <a:spcPct val="115000"/>
              </a:lnSpc>
              <a:spcBef>
                <a:spcPts val="0"/>
              </a:spcBef>
              <a:spcAft>
                <a:spcPts val="0"/>
              </a:spcAft>
              <a:buFont typeface="+mj-lt"/>
              <a:buAutoNum type="arabicPeriod"/>
            </a:pPr>
            <a:r>
              <a:rPr lang="en-US" sz="1400" kern="100" dirty="0">
                <a:solidFill>
                  <a:srgbClr val="7030A0"/>
                </a:solidFill>
                <a:effectLst/>
                <a:latin typeface="Poppins" panose="00000500000000000000" pitchFamily="2" charset="0"/>
                <a:ea typeface="DengXian" panose="02010600030101010101" pitchFamily="2" charset="-122"/>
                <a:cs typeface="Poppins" panose="00000500000000000000" pitchFamily="2" charset="0"/>
              </a:rPr>
              <a:t>Geography: Distance to target and distance to REDLAND threats. Specification of environmental conditions which are of interest (</a:t>
            </a:r>
            <a:r>
              <a:rPr lang="en-US" sz="1400" kern="100" dirty="0" err="1">
                <a:solidFill>
                  <a:srgbClr val="7030A0"/>
                </a:solidFill>
                <a:effectLst/>
                <a:latin typeface="Poppins" panose="00000500000000000000" pitchFamily="2" charset="0"/>
                <a:ea typeface="DengXian" panose="02010600030101010101" pitchFamily="2" charset="-122"/>
                <a:cs typeface="Poppins" panose="00000500000000000000" pitchFamily="2" charset="0"/>
              </a:rPr>
              <a:t>eg</a:t>
            </a:r>
            <a:r>
              <a:rPr lang="en-US" sz="1400" kern="100" dirty="0">
                <a:solidFill>
                  <a:srgbClr val="7030A0"/>
                </a:solidFill>
                <a:effectLst/>
                <a:latin typeface="Poppins" panose="00000500000000000000" pitchFamily="2" charset="0"/>
                <a:ea typeface="DengXian" panose="02010600030101010101" pitchFamily="2" charset="-122"/>
                <a:cs typeface="Poppins" panose="00000500000000000000" pitchFamily="2" charset="0"/>
              </a:rPr>
              <a:t>: day/night/dawn, buildings, vegetation, ditches in surroundings, </a:t>
            </a:r>
            <a:r>
              <a:rPr lang="en-US" sz="1400" kern="100" dirty="0" err="1">
                <a:solidFill>
                  <a:srgbClr val="7030A0"/>
                </a:solidFill>
                <a:effectLst/>
                <a:latin typeface="Poppins" panose="00000500000000000000" pitchFamily="2" charset="0"/>
                <a:ea typeface="DengXian" panose="02010600030101010101" pitchFamily="2" charset="-122"/>
                <a:cs typeface="Poppins" panose="00000500000000000000" pitchFamily="2" charset="0"/>
              </a:rPr>
              <a:t>etc</a:t>
            </a:r>
            <a:r>
              <a:rPr lang="en-US" sz="1400" kern="100" dirty="0">
                <a:solidFill>
                  <a:srgbClr val="7030A0"/>
                </a:solidFill>
                <a:effectLst/>
                <a:latin typeface="Poppins" panose="00000500000000000000" pitchFamily="2" charset="0"/>
                <a:ea typeface="DengXian" panose="02010600030101010101" pitchFamily="2" charset="-122"/>
                <a:cs typeface="Poppins" panose="00000500000000000000" pitchFamily="2" charset="0"/>
              </a:rPr>
              <a:t>) </a:t>
            </a:r>
            <a:endParaRPr lang="en-SG" sz="1400" kern="100" dirty="0">
              <a:effectLst/>
              <a:latin typeface="Poppins" panose="00000500000000000000" pitchFamily="2" charset="0"/>
              <a:ea typeface="DengXian" panose="02010600030101010101" pitchFamily="2" charset="-122"/>
              <a:cs typeface="Poppins" panose="00000500000000000000" pitchFamily="2" charset="0"/>
            </a:endParaRPr>
          </a:p>
          <a:p>
            <a:pPr marL="342900" marR="0" lvl="0" indent="-342900" algn="just">
              <a:lnSpc>
                <a:spcPct val="115000"/>
              </a:lnSpc>
              <a:spcBef>
                <a:spcPts val="0"/>
              </a:spcBef>
              <a:spcAft>
                <a:spcPts val="0"/>
              </a:spcAft>
              <a:buFont typeface="+mj-lt"/>
              <a:buAutoNum type="arabicPeriod"/>
            </a:pPr>
            <a:r>
              <a:rPr lang="en-US" sz="1400" kern="100" dirty="0">
                <a:solidFill>
                  <a:srgbClr val="7030A0"/>
                </a:solidFill>
                <a:effectLst/>
                <a:latin typeface="Poppins" panose="00000500000000000000" pitchFamily="2" charset="0"/>
                <a:ea typeface="DengXian" panose="02010600030101010101" pitchFamily="2" charset="-122"/>
                <a:cs typeface="Poppins" panose="00000500000000000000" pitchFamily="2" charset="0"/>
              </a:rPr>
              <a:t>Surrounding Conditions: Overview of all scenario-related information of interest, </a:t>
            </a:r>
            <a:r>
              <a:rPr lang="en-US" sz="1400" kern="100" dirty="0" err="1">
                <a:solidFill>
                  <a:srgbClr val="7030A0"/>
                </a:solidFill>
                <a:effectLst/>
                <a:latin typeface="Poppins" panose="00000500000000000000" pitchFamily="2" charset="0"/>
                <a:ea typeface="DengXian" panose="02010600030101010101" pitchFamily="2" charset="-122"/>
                <a:cs typeface="Poppins" panose="00000500000000000000" pitchFamily="2" charset="0"/>
              </a:rPr>
              <a:t>i.e</a:t>
            </a:r>
            <a:r>
              <a:rPr lang="en-US" sz="1400" kern="100" dirty="0">
                <a:solidFill>
                  <a:srgbClr val="7030A0"/>
                </a:solidFill>
                <a:effectLst/>
                <a:latin typeface="Poppins" panose="00000500000000000000" pitchFamily="2" charset="0"/>
                <a:ea typeface="DengXian" panose="02010600030101010101" pitchFamily="2" charset="-122"/>
                <a:cs typeface="Poppins" panose="00000500000000000000" pitchFamily="2" charset="0"/>
              </a:rPr>
              <a:t> surrounding military situation</a:t>
            </a:r>
            <a:r>
              <a:rPr lang="en-US" sz="1400" kern="100" dirty="0">
                <a:solidFill>
                  <a:srgbClr val="7030A0"/>
                </a:solidFill>
                <a:latin typeface="Poppins" panose="00000500000000000000" pitchFamily="2" charset="0"/>
                <a:ea typeface="DengXian" panose="02010600030101010101" pitchFamily="2" charset="-122"/>
                <a:cs typeface="Poppins" panose="00000500000000000000" pitchFamily="2" charset="0"/>
              </a:rPr>
              <a:t>, </a:t>
            </a:r>
            <a:r>
              <a:rPr lang="en-US" sz="1400" u="sng" kern="100" dirty="0">
                <a:solidFill>
                  <a:srgbClr val="7030A0"/>
                </a:solidFill>
                <a:latin typeface="Poppins" panose="00000500000000000000" pitchFamily="2" charset="0"/>
                <a:ea typeface="DengXian" panose="02010600030101010101" pitchFamily="2" charset="-122"/>
                <a:cs typeface="Poppins" panose="00000500000000000000" pitchFamily="2" charset="0"/>
              </a:rPr>
              <a:t>REDLAND readiness state, etc</a:t>
            </a:r>
            <a:r>
              <a:rPr lang="en-US" sz="1400" kern="100" dirty="0">
                <a:solidFill>
                  <a:srgbClr val="7030A0"/>
                </a:solidFill>
                <a:latin typeface="Poppins" panose="00000500000000000000" pitchFamily="2" charset="0"/>
                <a:ea typeface="DengXian" panose="02010600030101010101" pitchFamily="2" charset="-122"/>
                <a:cs typeface="Poppins" panose="00000500000000000000" pitchFamily="2" charset="0"/>
              </a:rPr>
              <a:t>.</a:t>
            </a:r>
            <a:endParaRPr lang="en-SG" sz="1400" kern="100" dirty="0">
              <a:effectLst/>
              <a:latin typeface="Poppins" panose="00000500000000000000" pitchFamily="2" charset="0"/>
              <a:ea typeface="DengXian" panose="02010600030101010101" pitchFamily="2" charset="-122"/>
              <a:cs typeface="Poppins" panose="00000500000000000000" pitchFamily="2" charset="0"/>
            </a:endParaRPr>
          </a:p>
          <a:p>
            <a:pPr marL="342900" marR="0" lvl="0" indent="-342900" algn="just">
              <a:lnSpc>
                <a:spcPct val="115000"/>
              </a:lnSpc>
              <a:spcBef>
                <a:spcPts val="0"/>
              </a:spcBef>
              <a:spcAft>
                <a:spcPts val="0"/>
              </a:spcAft>
              <a:buFont typeface="+mj-lt"/>
              <a:buAutoNum type="arabicPeriod"/>
            </a:pPr>
            <a:r>
              <a:rPr lang="en-US" sz="1400" kern="100" dirty="0">
                <a:solidFill>
                  <a:srgbClr val="7030A0"/>
                </a:solidFill>
                <a:effectLst/>
                <a:latin typeface="Poppins" panose="00000500000000000000" pitchFamily="2" charset="0"/>
                <a:ea typeface="DengXian" panose="02010600030101010101" pitchFamily="2" charset="-122"/>
                <a:cs typeface="Poppins" panose="00000500000000000000" pitchFamily="2" charset="0"/>
              </a:rPr>
              <a:t>Target(s) Details:  Any relevant information about target(s), </a:t>
            </a:r>
            <a:r>
              <a:rPr lang="en-US" sz="1400" kern="100" dirty="0" err="1">
                <a:solidFill>
                  <a:srgbClr val="7030A0"/>
                </a:solidFill>
                <a:effectLst/>
                <a:latin typeface="Poppins" panose="00000500000000000000" pitchFamily="2" charset="0"/>
                <a:ea typeface="DengXian" panose="02010600030101010101" pitchFamily="2" charset="-122"/>
                <a:cs typeface="Poppins" panose="00000500000000000000" pitchFamily="2" charset="0"/>
              </a:rPr>
              <a:t>i.e</a:t>
            </a:r>
            <a:r>
              <a:rPr lang="en-US" sz="1400" kern="100" dirty="0">
                <a:solidFill>
                  <a:srgbClr val="7030A0"/>
                </a:solidFill>
                <a:effectLst/>
                <a:latin typeface="Poppins" panose="00000500000000000000" pitchFamily="2" charset="0"/>
                <a:ea typeface="DengXian" panose="02010600030101010101" pitchFamily="2" charset="-122"/>
                <a:cs typeface="Poppins" panose="00000500000000000000" pitchFamily="2" charset="0"/>
              </a:rPr>
              <a:t> type and number of targets. </a:t>
            </a:r>
          </a:p>
          <a:p>
            <a:pPr marL="342900" marR="0" lvl="0" indent="-342900" algn="just">
              <a:lnSpc>
                <a:spcPct val="115000"/>
              </a:lnSpc>
              <a:spcBef>
                <a:spcPts val="0"/>
              </a:spcBef>
              <a:spcAft>
                <a:spcPts val="0"/>
              </a:spcAft>
              <a:buFont typeface="+mj-lt"/>
              <a:buAutoNum type="arabicPeriod"/>
            </a:pPr>
            <a:r>
              <a:rPr lang="en-US" sz="1400" kern="100" dirty="0">
                <a:solidFill>
                  <a:srgbClr val="7030A0"/>
                </a:solidFill>
                <a:effectLst/>
                <a:latin typeface="Poppins" panose="00000500000000000000" pitchFamily="2" charset="0"/>
                <a:ea typeface="DengXian" panose="02010600030101010101" pitchFamily="2" charset="-122"/>
                <a:cs typeface="Poppins" panose="00000500000000000000" pitchFamily="2" charset="0"/>
              </a:rPr>
              <a:t>Rules of Engagement</a:t>
            </a:r>
            <a:r>
              <a:rPr lang="en-US" sz="1400" u="sng" kern="100" dirty="0">
                <a:solidFill>
                  <a:srgbClr val="7030A0"/>
                </a:solidFill>
                <a:effectLst/>
                <a:latin typeface="Poppins" panose="00000500000000000000" pitchFamily="2" charset="0"/>
                <a:ea typeface="DengXian" panose="02010600030101010101" pitchFamily="2" charset="-122"/>
                <a:cs typeface="Poppins" panose="00000500000000000000" pitchFamily="2" charset="0"/>
              </a:rPr>
              <a:t>: </a:t>
            </a:r>
            <a:r>
              <a:rPr lang="en-US" sz="1400" u="sng" kern="100" dirty="0">
                <a:solidFill>
                  <a:srgbClr val="7030A0"/>
                </a:solidFill>
                <a:latin typeface="Poppins" panose="00000500000000000000" pitchFamily="2" charset="0"/>
                <a:ea typeface="DengXian" panose="02010600030101010101" pitchFamily="2" charset="-122"/>
                <a:cs typeface="Poppins" panose="00000500000000000000" pitchFamily="2" charset="0"/>
              </a:rPr>
              <a:t>D</a:t>
            </a:r>
            <a:r>
              <a:rPr lang="en-US" sz="1400" u="sng" kern="100" dirty="0">
                <a:solidFill>
                  <a:srgbClr val="7030A0"/>
                </a:solidFill>
                <a:effectLst/>
                <a:latin typeface="Poppins" panose="00000500000000000000" pitchFamily="2" charset="0"/>
                <a:ea typeface="DengXian" panose="02010600030101010101" pitchFamily="2" charset="-122"/>
                <a:cs typeface="Poppins" panose="00000500000000000000" pitchFamily="2" charset="0"/>
              </a:rPr>
              <a:t>irectives that outline when and how BLUELAND can engage hostile forces</a:t>
            </a:r>
            <a:r>
              <a:rPr lang="en-US" sz="1400" kern="100" dirty="0">
                <a:solidFill>
                  <a:srgbClr val="7030A0"/>
                </a:solidFill>
                <a:effectLst/>
                <a:latin typeface="Poppins" panose="00000500000000000000" pitchFamily="2" charset="0"/>
                <a:ea typeface="DengXian" panose="02010600030101010101" pitchFamily="2" charset="-122"/>
                <a:cs typeface="Poppins" panose="00000500000000000000" pitchFamily="2" charset="0"/>
              </a:rPr>
              <a:t>. </a:t>
            </a:r>
            <a:endParaRPr lang="en-SG" sz="1400" kern="100" dirty="0">
              <a:effectLst/>
              <a:latin typeface="Poppins" panose="00000500000000000000" pitchFamily="2" charset="0"/>
              <a:ea typeface="DengXian" panose="02010600030101010101" pitchFamily="2" charset="-122"/>
              <a:cs typeface="Poppins" panose="00000500000000000000" pitchFamily="2" charset="0"/>
            </a:endParaRPr>
          </a:p>
        </p:txBody>
      </p:sp>
    </p:spTree>
    <p:extLst>
      <p:ext uri="{BB962C8B-B14F-4D97-AF65-F5344CB8AC3E}">
        <p14:creationId xmlns:p14="http://schemas.microsoft.com/office/powerpoint/2010/main" val="13679443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73"/>
        <p:cNvGrpSpPr/>
        <p:nvPr/>
      </p:nvGrpSpPr>
      <p:grpSpPr>
        <a:xfrm>
          <a:off x="0" y="0"/>
          <a:ext cx="0" cy="0"/>
          <a:chOff x="0" y="0"/>
          <a:chExt cx="0" cy="0"/>
        </a:xfrm>
      </p:grpSpPr>
      <p:sp>
        <p:nvSpPr>
          <p:cNvPr id="574" name="Google Shape;574;p62"/>
          <p:cNvSpPr txBox="1">
            <a:spLocks noGrp="1"/>
          </p:cNvSpPr>
          <p:nvPr>
            <p:ph type="title"/>
          </p:nvPr>
        </p:nvSpPr>
        <p:spPr>
          <a:xfrm>
            <a:off x="960000" y="491767"/>
            <a:ext cx="10272000" cy="763600"/>
          </a:xfrm>
          <a:prstGeom prst="rect">
            <a:avLst/>
          </a:prstGeom>
        </p:spPr>
        <p:txBody>
          <a:bodyPr spcFirstLastPara="1" wrap="square" lIns="121900" tIns="121900" rIns="121900" bIns="121900" anchor="t" anchorCtr="0">
            <a:noAutofit/>
          </a:bodyPr>
          <a:lstStyle/>
          <a:p>
            <a:r>
              <a:rPr lang="en" dirty="0"/>
              <a:t>INTENDED OUTCOMES (MODEL 3)  </a:t>
            </a:r>
            <a:endParaRPr dirty="0"/>
          </a:p>
        </p:txBody>
      </p:sp>
      <p:sp>
        <p:nvSpPr>
          <p:cNvPr id="2" name="Google Shape;399;p50">
            <a:extLst>
              <a:ext uri="{FF2B5EF4-FFF2-40B4-BE49-F238E27FC236}">
                <a16:creationId xmlns:a16="http://schemas.microsoft.com/office/drawing/2014/main" id="{89284F11-26CF-EEAD-08FB-A9FA03BB3670}"/>
              </a:ext>
            </a:extLst>
          </p:cNvPr>
          <p:cNvSpPr txBox="1">
            <a:spLocks noGrp="1"/>
          </p:cNvSpPr>
          <p:nvPr>
            <p:ph type="title" idx="2"/>
          </p:nvPr>
        </p:nvSpPr>
        <p:spPr>
          <a:xfrm>
            <a:off x="1078844" y="1921957"/>
            <a:ext cx="1020000" cy="596800"/>
          </a:xfrm>
          <a:prstGeom prst="rect">
            <a:avLst/>
          </a:prstGeom>
        </p:spPr>
        <p:txBody>
          <a:bodyPr spcFirstLastPara="1" wrap="square" lIns="121900" tIns="121900" rIns="121900" bIns="121900" anchor="b" anchorCtr="0">
            <a:noAutofit/>
          </a:bodyPr>
          <a:lstStyle/>
          <a:p>
            <a:r>
              <a:rPr lang="en" sz="4800" dirty="0"/>
              <a:t>01</a:t>
            </a:r>
            <a:endParaRPr sz="4800" dirty="0"/>
          </a:p>
        </p:txBody>
      </p:sp>
      <p:sp>
        <p:nvSpPr>
          <p:cNvPr id="3" name="Google Shape;400;p50">
            <a:extLst>
              <a:ext uri="{FF2B5EF4-FFF2-40B4-BE49-F238E27FC236}">
                <a16:creationId xmlns:a16="http://schemas.microsoft.com/office/drawing/2014/main" id="{3C674CC0-1CFE-D531-935D-5CA7618659A6}"/>
              </a:ext>
            </a:extLst>
          </p:cNvPr>
          <p:cNvSpPr txBox="1">
            <a:spLocks/>
          </p:cNvSpPr>
          <p:nvPr/>
        </p:nvSpPr>
        <p:spPr>
          <a:xfrm>
            <a:off x="4468620" y="1902501"/>
            <a:ext cx="1020000" cy="596800"/>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Poppins"/>
              <a:buNone/>
              <a:defRPr sz="4000" b="1" i="0" u="none" strike="noStrike" cap="none">
                <a:solidFill>
                  <a:schemeClr val="dk2"/>
                </a:solidFill>
                <a:latin typeface="Poppins"/>
                <a:ea typeface="Poppins"/>
                <a:cs typeface="Poppins"/>
                <a:sym typeface="Poppins"/>
              </a:defRPr>
            </a:lvl1pPr>
            <a:lvl2pPr marR="0" lvl="1" algn="l" rtl="0">
              <a:lnSpc>
                <a:spcPct val="100000"/>
              </a:lnSpc>
              <a:spcBef>
                <a:spcPts val="0"/>
              </a:spcBef>
              <a:spcAft>
                <a:spcPts val="0"/>
              </a:spcAft>
              <a:buClr>
                <a:schemeClr val="dk1"/>
              </a:buClr>
              <a:buSzPts val="3000"/>
              <a:buFont typeface="Poppins"/>
              <a:buNone/>
              <a:defRPr sz="4000" b="1" i="0" u="none" strike="noStrike" cap="none">
                <a:solidFill>
                  <a:schemeClr val="dk1"/>
                </a:solidFill>
                <a:latin typeface="Poppins"/>
                <a:ea typeface="Poppins"/>
                <a:cs typeface="Poppins"/>
                <a:sym typeface="Poppins"/>
              </a:defRPr>
            </a:lvl2pPr>
            <a:lvl3pPr marR="0" lvl="2" algn="l" rtl="0">
              <a:lnSpc>
                <a:spcPct val="100000"/>
              </a:lnSpc>
              <a:spcBef>
                <a:spcPts val="0"/>
              </a:spcBef>
              <a:spcAft>
                <a:spcPts val="0"/>
              </a:spcAft>
              <a:buClr>
                <a:schemeClr val="dk1"/>
              </a:buClr>
              <a:buSzPts val="3000"/>
              <a:buFont typeface="Poppins"/>
              <a:buNone/>
              <a:defRPr sz="4000" b="1" i="0" u="none" strike="noStrike" cap="none">
                <a:solidFill>
                  <a:schemeClr val="dk1"/>
                </a:solidFill>
                <a:latin typeface="Poppins"/>
                <a:ea typeface="Poppins"/>
                <a:cs typeface="Poppins"/>
                <a:sym typeface="Poppins"/>
              </a:defRPr>
            </a:lvl3pPr>
            <a:lvl4pPr marR="0" lvl="3" algn="l" rtl="0">
              <a:lnSpc>
                <a:spcPct val="100000"/>
              </a:lnSpc>
              <a:spcBef>
                <a:spcPts val="0"/>
              </a:spcBef>
              <a:spcAft>
                <a:spcPts val="0"/>
              </a:spcAft>
              <a:buClr>
                <a:schemeClr val="dk1"/>
              </a:buClr>
              <a:buSzPts val="3000"/>
              <a:buFont typeface="Poppins"/>
              <a:buNone/>
              <a:defRPr sz="4000" b="1" i="0" u="none" strike="noStrike" cap="none">
                <a:solidFill>
                  <a:schemeClr val="dk1"/>
                </a:solidFill>
                <a:latin typeface="Poppins"/>
                <a:ea typeface="Poppins"/>
                <a:cs typeface="Poppins"/>
                <a:sym typeface="Poppins"/>
              </a:defRPr>
            </a:lvl4pPr>
            <a:lvl5pPr marR="0" lvl="4" algn="l" rtl="0">
              <a:lnSpc>
                <a:spcPct val="100000"/>
              </a:lnSpc>
              <a:spcBef>
                <a:spcPts val="0"/>
              </a:spcBef>
              <a:spcAft>
                <a:spcPts val="0"/>
              </a:spcAft>
              <a:buClr>
                <a:schemeClr val="dk1"/>
              </a:buClr>
              <a:buSzPts val="3000"/>
              <a:buFont typeface="Poppins"/>
              <a:buNone/>
              <a:defRPr sz="4000" b="1" i="0" u="none" strike="noStrike" cap="none">
                <a:solidFill>
                  <a:schemeClr val="dk1"/>
                </a:solidFill>
                <a:latin typeface="Poppins"/>
                <a:ea typeface="Poppins"/>
                <a:cs typeface="Poppins"/>
                <a:sym typeface="Poppins"/>
              </a:defRPr>
            </a:lvl5pPr>
            <a:lvl6pPr marR="0" lvl="5" algn="l" rtl="0">
              <a:lnSpc>
                <a:spcPct val="100000"/>
              </a:lnSpc>
              <a:spcBef>
                <a:spcPts val="0"/>
              </a:spcBef>
              <a:spcAft>
                <a:spcPts val="0"/>
              </a:spcAft>
              <a:buClr>
                <a:schemeClr val="dk1"/>
              </a:buClr>
              <a:buSzPts val="3000"/>
              <a:buFont typeface="Poppins"/>
              <a:buNone/>
              <a:defRPr sz="4000" b="1" i="0" u="none" strike="noStrike" cap="none">
                <a:solidFill>
                  <a:schemeClr val="dk1"/>
                </a:solidFill>
                <a:latin typeface="Poppins"/>
                <a:ea typeface="Poppins"/>
                <a:cs typeface="Poppins"/>
                <a:sym typeface="Poppins"/>
              </a:defRPr>
            </a:lvl6pPr>
            <a:lvl7pPr marR="0" lvl="6" algn="l" rtl="0">
              <a:lnSpc>
                <a:spcPct val="100000"/>
              </a:lnSpc>
              <a:spcBef>
                <a:spcPts val="0"/>
              </a:spcBef>
              <a:spcAft>
                <a:spcPts val="0"/>
              </a:spcAft>
              <a:buClr>
                <a:schemeClr val="dk1"/>
              </a:buClr>
              <a:buSzPts val="3000"/>
              <a:buFont typeface="Poppins"/>
              <a:buNone/>
              <a:defRPr sz="4000" b="1" i="0" u="none" strike="noStrike" cap="none">
                <a:solidFill>
                  <a:schemeClr val="dk1"/>
                </a:solidFill>
                <a:latin typeface="Poppins"/>
                <a:ea typeface="Poppins"/>
                <a:cs typeface="Poppins"/>
                <a:sym typeface="Poppins"/>
              </a:defRPr>
            </a:lvl7pPr>
            <a:lvl8pPr marR="0" lvl="7" algn="l" rtl="0">
              <a:lnSpc>
                <a:spcPct val="100000"/>
              </a:lnSpc>
              <a:spcBef>
                <a:spcPts val="0"/>
              </a:spcBef>
              <a:spcAft>
                <a:spcPts val="0"/>
              </a:spcAft>
              <a:buClr>
                <a:schemeClr val="dk1"/>
              </a:buClr>
              <a:buSzPts val="3000"/>
              <a:buFont typeface="Poppins"/>
              <a:buNone/>
              <a:defRPr sz="4000" b="1" i="0" u="none" strike="noStrike" cap="none">
                <a:solidFill>
                  <a:schemeClr val="dk1"/>
                </a:solidFill>
                <a:latin typeface="Poppins"/>
                <a:ea typeface="Poppins"/>
                <a:cs typeface="Poppins"/>
                <a:sym typeface="Poppins"/>
              </a:defRPr>
            </a:lvl8pPr>
            <a:lvl9pPr marR="0" lvl="8" algn="l" rtl="0">
              <a:lnSpc>
                <a:spcPct val="100000"/>
              </a:lnSpc>
              <a:spcBef>
                <a:spcPts val="0"/>
              </a:spcBef>
              <a:spcAft>
                <a:spcPts val="0"/>
              </a:spcAft>
              <a:buClr>
                <a:schemeClr val="dk1"/>
              </a:buClr>
              <a:buSzPts val="3000"/>
              <a:buFont typeface="Poppins"/>
              <a:buNone/>
              <a:defRPr sz="4000" b="1" i="0" u="none" strike="noStrike" cap="none">
                <a:solidFill>
                  <a:schemeClr val="dk1"/>
                </a:solidFill>
                <a:latin typeface="Poppins"/>
                <a:ea typeface="Poppins"/>
                <a:cs typeface="Poppins"/>
                <a:sym typeface="Poppins"/>
              </a:defRPr>
            </a:lvl9pPr>
          </a:lstStyle>
          <a:p>
            <a:r>
              <a:rPr lang="en" sz="4800" kern="0"/>
              <a:t>02</a:t>
            </a:r>
            <a:endParaRPr lang="en" sz="4800" kern="0" dirty="0"/>
          </a:p>
        </p:txBody>
      </p:sp>
      <p:sp>
        <p:nvSpPr>
          <p:cNvPr id="4" name="Google Shape;401;p50">
            <a:extLst>
              <a:ext uri="{FF2B5EF4-FFF2-40B4-BE49-F238E27FC236}">
                <a16:creationId xmlns:a16="http://schemas.microsoft.com/office/drawing/2014/main" id="{3F54B490-FAB9-DD4C-94DD-80379232EA56}"/>
              </a:ext>
            </a:extLst>
          </p:cNvPr>
          <p:cNvSpPr txBox="1">
            <a:spLocks noGrp="1"/>
          </p:cNvSpPr>
          <p:nvPr>
            <p:ph type="subTitle" idx="1"/>
          </p:nvPr>
        </p:nvSpPr>
        <p:spPr>
          <a:xfrm>
            <a:off x="1078844" y="2453557"/>
            <a:ext cx="2947200" cy="688000"/>
          </a:xfrm>
          <a:prstGeom prst="rect">
            <a:avLst/>
          </a:prstGeom>
        </p:spPr>
        <p:txBody>
          <a:bodyPr spcFirstLastPara="1" wrap="square" lIns="121900" tIns="121900" rIns="121900" bIns="121900" anchor="t" anchorCtr="0">
            <a:noAutofit/>
          </a:bodyPr>
          <a:lstStyle/>
          <a:p>
            <a:pPr marL="0" indent="0"/>
            <a:r>
              <a:rPr lang="en" sz="2800" dirty="0"/>
              <a:t>Adherence to Prompt </a:t>
            </a:r>
            <a:endParaRPr sz="2800" dirty="0"/>
          </a:p>
        </p:txBody>
      </p:sp>
      <p:sp>
        <p:nvSpPr>
          <p:cNvPr id="5" name="Google Shape;402;p50">
            <a:extLst>
              <a:ext uri="{FF2B5EF4-FFF2-40B4-BE49-F238E27FC236}">
                <a16:creationId xmlns:a16="http://schemas.microsoft.com/office/drawing/2014/main" id="{3B860B77-965D-1B43-3D5E-D310FF25416A}"/>
              </a:ext>
            </a:extLst>
          </p:cNvPr>
          <p:cNvSpPr txBox="1">
            <a:spLocks noGrp="1"/>
          </p:cNvSpPr>
          <p:nvPr>
            <p:ph type="subTitle" idx="8"/>
          </p:nvPr>
        </p:nvSpPr>
        <p:spPr>
          <a:xfrm>
            <a:off x="4495601" y="2434101"/>
            <a:ext cx="3200798" cy="994899"/>
          </a:xfrm>
          <a:prstGeom prst="rect">
            <a:avLst/>
          </a:prstGeom>
        </p:spPr>
        <p:txBody>
          <a:bodyPr spcFirstLastPara="1" wrap="square" lIns="121900" tIns="121900" rIns="121900" bIns="121900" anchor="t" anchorCtr="0">
            <a:noAutofit/>
          </a:bodyPr>
          <a:lstStyle/>
          <a:p>
            <a:pPr marL="0" indent="0"/>
            <a:r>
              <a:rPr lang="en" sz="2800" dirty="0"/>
              <a:t>Higher Level of Detail </a:t>
            </a:r>
            <a:endParaRPr sz="2800" dirty="0"/>
          </a:p>
        </p:txBody>
      </p:sp>
    </p:spTree>
    <p:extLst>
      <p:ext uri="{BB962C8B-B14F-4D97-AF65-F5344CB8AC3E}">
        <p14:creationId xmlns:p14="http://schemas.microsoft.com/office/powerpoint/2010/main" val="11876121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73"/>
        <p:cNvGrpSpPr/>
        <p:nvPr/>
      </p:nvGrpSpPr>
      <p:grpSpPr>
        <a:xfrm>
          <a:off x="0" y="0"/>
          <a:ext cx="0" cy="0"/>
          <a:chOff x="0" y="0"/>
          <a:chExt cx="0" cy="0"/>
        </a:xfrm>
      </p:grpSpPr>
      <p:sp>
        <p:nvSpPr>
          <p:cNvPr id="574" name="Google Shape;574;p62"/>
          <p:cNvSpPr txBox="1">
            <a:spLocks noGrp="1"/>
          </p:cNvSpPr>
          <p:nvPr>
            <p:ph type="title"/>
          </p:nvPr>
        </p:nvSpPr>
        <p:spPr>
          <a:xfrm>
            <a:off x="960000" y="491767"/>
            <a:ext cx="10272000" cy="763600"/>
          </a:xfrm>
          <a:prstGeom prst="rect">
            <a:avLst/>
          </a:prstGeom>
        </p:spPr>
        <p:txBody>
          <a:bodyPr spcFirstLastPara="1" wrap="square" lIns="121900" tIns="121900" rIns="121900" bIns="121900" anchor="t" anchorCtr="0">
            <a:noAutofit/>
          </a:bodyPr>
          <a:lstStyle/>
          <a:p>
            <a:r>
              <a:rPr lang="en" dirty="0"/>
              <a:t>INTENDED OUTCOMES (MODEL 3)  </a:t>
            </a:r>
            <a:endParaRPr dirty="0"/>
          </a:p>
        </p:txBody>
      </p:sp>
      <p:sp>
        <p:nvSpPr>
          <p:cNvPr id="7" name="TextBox 6">
            <a:extLst>
              <a:ext uri="{FF2B5EF4-FFF2-40B4-BE49-F238E27FC236}">
                <a16:creationId xmlns:a16="http://schemas.microsoft.com/office/drawing/2014/main" id="{FDF71DB9-28DC-8D88-A872-86549E531AD1}"/>
              </a:ext>
            </a:extLst>
          </p:cNvPr>
          <p:cNvSpPr txBox="1"/>
          <p:nvPr/>
        </p:nvSpPr>
        <p:spPr>
          <a:xfrm>
            <a:off x="1112400" y="1211580"/>
            <a:ext cx="5638920" cy="4832092"/>
          </a:xfrm>
          <a:prstGeom prst="rect">
            <a:avLst/>
          </a:prstGeom>
          <a:noFill/>
        </p:spPr>
        <p:txBody>
          <a:bodyPr wrap="square">
            <a:spAutoFit/>
          </a:bodyPr>
          <a:lstStyle/>
          <a:p>
            <a:pPr marL="0" marR="0" algn="just">
              <a:spcBef>
                <a:spcPts val="0"/>
              </a:spcBef>
            </a:pPr>
            <a:r>
              <a:rPr lang="en-SG" sz="1600" b="1" kern="0" dirty="0">
                <a:effectLst/>
                <a:latin typeface="Poppins" panose="00000500000000000000" pitchFamily="2" charset="0"/>
                <a:ea typeface="Times New Roman" panose="02020603050405020304" pitchFamily="18" charset="0"/>
                <a:cs typeface="Poppins" panose="00000500000000000000" pitchFamily="2" charset="0"/>
              </a:rPr>
              <a:t>Commander’s Intent:</a:t>
            </a:r>
            <a:endParaRPr lang="en-SG" sz="1600" kern="100" dirty="0">
              <a:effectLst/>
              <a:latin typeface="Poppins" panose="00000500000000000000" pitchFamily="2" charset="0"/>
              <a:ea typeface="DengXian" panose="02010600030101010101" pitchFamily="2" charset="-122"/>
              <a:cs typeface="Poppins" panose="00000500000000000000" pitchFamily="2" charset="0"/>
            </a:endParaRPr>
          </a:p>
          <a:p>
            <a:pPr marL="285750" marR="0" indent="-285750" algn="just">
              <a:spcBef>
                <a:spcPts val="1500"/>
              </a:spcBef>
              <a:buFont typeface="Arial" panose="020B0604020202020204" pitchFamily="34" charset="0"/>
              <a:buChar char="•"/>
            </a:pPr>
            <a:r>
              <a:rPr lang="en-US" sz="1600" kern="0" dirty="0">
                <a:effectLst/>
                <a:latin typeface="Poppins" panose="00000500000000000000" pitchFamily="2" charset="0"/>
                <a:ea typeface="Times New Roman" panose="02020603050405020304" pitchFamily="18" charset="0"/>
                <a:cs typeface="Poppins" panose="00000500000000000000" pitchFamily="2" charset="0"/>
              </a:rPr>
              <a:t>Achieve complete destruction of REDLAND's primary military infrastructure.</a:t>
            </a:r>
          </a:p>
          <a:p>
            <a:pPr marL="285750" marR="0" indent="-285750" algn="just">
              <a:spcBef>
                <a:spcPts val="1500"/>
              </a:spcBef>
              <a:buFont typeface="Arial" panose="020B0604020202020204" pitchFamily="34" charset="0"/>
              <a:buChar char="•"/>
            </a:pPr>
            <a:r>
              <a:rPr lang="en-US" sz="1600" kern="0" dirty="0">
                <a:effectLst/>
                <a:latin typeface="Poppins" panose="00000500000000000000" pitchFamily="2" charset="0"/>
                <a:ea typeface="Times New Roman" panose="02020603050405020304" pitchFamily="18" charset="0"/>
                <a:cs typeface="Poppins" panose="00000500000000000000" pitchFamily="2" charset="0"/>
              </a:rPr>
              <a:t>Minimize BLUELAND casualties.</a:t>
            </a:r>
          </a:p>
          <a:p>
            <a:pPr marL="0" marR="0" algn="just">
              <a:spcBef>
                <a:spcPts val="1500"/>
              </a:spcBef>
              <a:spcAft>
                <a:spcPts val="1500"/>
              </a:spcAft>
            </a:pPr>
            <a:endParaRPr lang="en-SG" sz="1600" b="1" kern="0" dirty="0">
              <a:effectLst/>
              <a:latin typeface="Poppins" panose="00000500000000000000" pitchFamily="2" charset="0"/>
              <a:ea typeface="Times New Roman" panose="02020603050405020304" pitchFamily="18" charset="0"/>
              <a:cs typeface="Poppins" panose="00000500000000000000" pitchFamily="2" charset="0"/>
            </a:endParaRPr>
          </a:p>
          <a:p>
            <a:pPr marL="0" marR="0" algn="just">
              <a:spcBef>
                <a:spcPts val="1500"/>
              </a:spcBef>
              <a:spcAft>
                <a:spcPts val="1500"/>
              </a:spcAft>
            </a:pPr>
            <a:r>
              <a:rPr lang="en-SG" sz="1600" b="1" kern="0" dirty="0">
                <a:effectLst/>
                <a:latin typeface="Poppins" panose="00000500000000000000" pitchFamily="2" charset="0"/>
                <a:ea typeface="Times New Roman" panose="02020603050405020304" pitchFamily="18" charset="0"/>
                <a:cs typeface="Poppins" panose="00000500000000000000" pitchFamily="2" charset="0"/>
              </a:rPr>
              <a:t>Force Composition:</a:t>
            </a:r>
            <a:endParaRPr lang="en-SG" sz="1600" kern="100" dirty="0">
              <a:effectLst/>
              <a:latin typeface="Poppins" panose="00000500000000000000" pitchFamily="2" charset="0"/>
              <a:ea typeface="DengXian" panose="02010600030101010101" pitchFamily="2" charset="-122"/>
              <a:cs typeface="Poppins" panose="00000500000000000000" pitchFamily="2" charset="0"/>
            </a:endParaRPr>
          </a:p>
          <a:p>
            <a:pPr marL="342900" marR="0" lvl="0" indent="-342900" algn="just">
              <a:spcBef>
                <a:spcPts val="600"/>
              </a:spcBef>
              <a:spcAft>
                <a:spcPts val="600"/>
              </a:spcAft>
              <a:buSzPts val="1000"/>
              <a:buFont typeface="Symbol" panose="05050102010706020507" pitchFamily="18" charset="2"/>
              <a:buChar char=""/>
              <a:tabLst>
                <a:tab pos="457200" algn="l"/>
              </a:tabLst>
            </a:pPr>
            <a:r>
              <a:rPr lang="en-SG" sz="1600" kern="0" dirty="0">
                <a:effectLst/>
                <a:latin typeface="Poppins" panose="00000500000000000000" pitchFamily="2" charset="0"/>
                <a:ea typeface="Times New Roman" panose="02020603050405020304" pitchFamily="18" charset="0"/>
                <a:cs typeface="Poppins" panose="00000500000000000000" pitchFamily="2" charset="0"/>
              </a:rPr>
              <a:t>BLUELAND Air Force: 24 fighter jets, 12 reconnaissance drones, 4 electronic warfare aircraft.</a:t>
            </a:r>
            <a:endParaRPr lang="en-SG" sz="1600" kern="100" dirty="0">
              <a:effectLst/>
              <a:latin typeface="Poppins" panose="00000500000000000000" pitchFamily="2" charset="0"/>
              <a:ea typeface="DengXian" panose="02010600030101010101" pitchFamily="2" charset="-122"/>
              <a:cs typeface="Poppins" panose="00000500000000000000" pitchFamily="2" charset="0"/>
            </a:endParaRPr>
          </a:p>
          <a:p>
            <a:pPr marL="342900" marR="0" lvl="0" indent="-342900" algn="just">
              <a:spcBef>
                <a:spcPts val="600"/>
              </a:spcBef>
              <a:spcAft>
                <a:spcPts val="600"/>
              </a:spcAft>
              <a:buSzPts val="1000"/>
              <a:buFont typeface="Symbol" panose="05050102010706020507" pitchFamily="18" charset="2"/>
              <a:buChar char=""/>
              <a:tabLst>
                <a:tab pos="457200" algn="l"/>
              </a:tabLst>
            </a:pPr>
            <a:r>
              <a:rPr lang="en-SG" sz="1600" kern="0" dirty="0">
                <a:effectLst/>
                <a:latin typeface="Poppins" panose="00000500000000000000" pitchFamily="2" charset="0"/>
                <a:ea typeface="Times New Roman" panose="02020603050405020304" pitchFamily="18" charset="0"/>
                <a:cs typeface="Poppins" panose="00000500000000000000" pitchFamily="2" charset="0"/>
              </a:rPr>
              <a:t>BLUELAND Anti-Aircraft Batteries: 36 mobile and stationary systems.</a:t>
            </a:r>
            <a:endParaRPr lang="en-SG" sz="1600" kern="100" dirty="0">
              <a:effectLst/>
              <a:latin typeface="Poppins" panose="00000500000000000000" pitchFamily="2" charset="0"/>
              <a:ea typeface="DengXian" panose="02010600030101010101" pitchFamily="2" charset="-122"/>
              <a:cs typeface="Poppins" panose="00000500000000000000" pitchFamily="2" charset="0"/>
            </a:endParaRPr>
          </a:p>
          <a:p>
            <a:pPr marL="342900" marR="0" lvl="0" indent="-342900" algn="just">
              <a:spcBef>
                <a:spcPts val="600"/>
              </a:spcBef>
              <a:spcAft>
                <a:spcPts val="600"/>
              </a:spcAft>
              <a:buSzPts val="1000"/>
              <a:buFont typeface="Symbol" panose="05050102010706020507" pitchFamily="18" charset="2"/>
              <a:buChar char=""/>
              <a:tabLst>
                <a:tab pos="457200" algn="l"/>
              </a:tabLst>
            </a:pPr>
            <a:r>
              <a:rPr lang="en-SG" sz="1600" kern="0" dirty="0">
                <a:effectLst/>
                <a:latin typeface="Poppins" panose="00000500000000000000" pitchFamily="2" charset="0"/>
                <a:ea typeface="Times New Roman" panose="02020603050405020304" pitchFamily="18" charset="0"/>
                <a:cs typeface="Poppins" panose="00000500000000000000" pitchFamily="2" charset="0"/>
              </a:rPr>
              <a:t>BLUELAND Special Forces: 400 personnel with demolition expertise.</a:t>
            </a:r>
            <a:endParaRPr lang="en-SG" sz="1600" kern="100" dirty="0">
              <a:effectLst/>
              <a:latin typeface="Poppins" panose="00000500000000000000" pitchFamily="2" charset="0"/>
              <a:ea typeface="DengXian" panose="02010600030101010101" pitchFamily="2" charset="-122"/>
              <a:cs typeface="Poppins" panose="00000500000000000000" pitchFamily="2" charset="0"/>
            </a:endParaRPr>
          </a:p>
        </p:txBody>
      </p:sp>
      <p:sp>
        <p:nvSpPr>
          <p:cNvPr id="8" name="Right Brace 7">
            <a:extLst>
              <a:ext uri="{FF2B5EF4-FFF2-40B4-BE49-F238E27FC236}">
                <a16:creationId xmlns:a16="http://schemas.microsoft.com/office/drawing/2014/main" id="{792AE5F0-3A1C-E565-E290-6B2319F8C222}"/>
              </a:ext>
            </a:extLst>
          </p:cNvPr>
          <p:cNvSpPr/>
          <p:nvPr/>
        </p:nvSpPr>
        <p:spPr>
          <a:xfrm>
            <a:off x="6930390" y="3810000"/>
            <a:ext cx="281940" cy="1836420"/>
          </a:xfrm>
          <a:prstGeom prst="rightBrace">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solidFill>
                <a:sysClr val="windowText" lastClr="000000"/>
              </a:solidFill>
            </a:endParaRPr>
          </a:p>
        </p:txBody>
      </p:sp>
      <p:sp>
        <p:nvSpPr>
          <p:cNvPr id="12" name="TextBox 11">
            <a:extLst>
              <a:ext uri="{FF2B5EF4-FFF2-40B4-BE49-F238E27FC236}">
                <a16:creationId xmlns:a16="http://schemas.microsoft.com/office/drawing/2014/main" id="{E3B357E1-4185-9C6D-FB80-B11922E4B46C}"/>
              </a:ext>
            </a:extLst>
          </p:cNvPr>
          <p:cNvSpPr txBox="1"/>
          <p:nvPr/>
        </p:nvSpPr>
        <p:spPr>
          <a:xfrm>
            <a:off x="7223760" y="3764427"/>
            <a:ext cx="3619500" cy="2308324"/>
          </a:xfrm>
          <a:prstGeom prst="rect">
            <a:avLst/>
          </a:prstGeom>
          <a:noFill/>
        </p:spPr>
        <p:txBody>
          <a:bodyPr wrap="square">
            <a:spAutoFit/>
          </a:bodyPr>
          <a:lstStyle/>
          <a:p>
            <a:pPr marL="285750" indent="-285750" algn="just">
              <a:buFont typeface="Arial" panose="020B0604020202020204" pitchFamily="34" charset="0"/>
              <a:buChar char="•"/>
            </a:pPr>
            <a:r>
              <a:rPr lang="en-US" sz="1600" dirty="0">
                <a:latin typeface="Poppins" panose="00000500000000000000" pitchFamily="2" charset="0"/>
                <a:cs typeface="Poppins" panose="00000500000000000000" pitchFamily="2" charset="0"/>
              </a:rPr>
              <a:t>REDLAND force composition, not BLUELAND </a:t>
            </a:r>
          </a:p>
          <a:p>
            <a:pPr marL="285750" indent="-285750" algn="just">
              <a:buFont typeface="Arial" panose="020B0604020202020204" pitchFamily="34" charset="0"/>
              <a:buChar char="•"/>
            </a:pPr>
            <a:r>
              <a:rPr lang="en-US" sz="1600" dirty="0">
                <a:latin typeface="Poppins" panose="00000500000000000000" pitchFamily="2" charset="0"/>
                <a:cs typeface="Poppins" panose="00000500000000000000" pitchFamily="2" charset="0"/>
              </a:rPr>
              <a:t>Exact type and number of aircraft. </a:t>
            </a:r>
            <a:r>
              <a:rPr lang="en-US" sz="1600" dirty="0" err="1">
                <a:latin typeface="Poppins" panose="00000500000000000000" pitchFamily="2" charset="0"/>
                <a:cs typeface="Poppins" panose="00000500000000000000" pitchFamily="2" charset="0"/>
              </a:rPr>
              <a:t>Eg</a:t>
            </a:r>
            <a:r>
              <a:rPr lang="en-US" sz="1600" dirty="0">
                <a:latin typeface="Poppins" panose="00000500000000000000" pitchFamily="2" charset="0"/>
                <a:cs typeface="Poppins" panose="00000500000000000000" pitchFamily="2" charset="0"/>
              </a:rPr>
              <a:t>: Mig, Sukhoi, F-18 </a:t>
            </a:r>
            <a:r>
              <a:rPr lang="en-US" sz="1600" dirty="0" err="1">
                <a:latin typeface="Poppins" panose="00000500000000000000" pitchFamily="2" charset="0"/>
                <a:cs typeface="Poppins" panose="00000500000000000000" pitchFamily="2" charset="0"/>
              </a:rPr>
              <a:t>etc</a:t>
            </a:r>
            <a:endParaRPr lang="en-US" sz="1600" dirty="0">
              <a:latin typeface="Poppins" panose="00000500000000000000" pitchFamily="2" charset="0"/>
              <a:cs typeface="Poppins" panose="00000500000000000000" pitchFamily="2" charset="0"/>
            </a:endParaRPr>
          </a:p>
          <a:p>
            <a:pPr marL="285750" indent="-285750" algn="just">
              <a:buFont typeface="Arial" panose="020B0604020202020204" pitchFamily="34" charset="0"/>
              <a:buChar char="•"/>
            </a:pPr>
            <a:r>
              <a:rPr lang="en-US" sz="1600" dirty="0">
                <a:latin typeface="Poppins" panose="00000500000000000000" pitchFamily="2" charset="0"/>
                <a:cs typeface="Poppins" panose="00000500000000000000" pitchFamily="2" charset="0"/>
              </a:rPr>
              <a:t>Exact type and number of missiles and sites. </a:t>
            </a:r>
            <a:r>
              <a:rPr lang="en-US" sz="1600" dirty="0" err="1">
                <a:latin typeface="Poppins" panose="00000500000000000000" pitchFamily="2" charset="0"/>
                <a:cs typeface="Poppins" panose="00000500000000000000" pitchFamily="2" charset="0"/>
              </a:rPr>
              <a:t>Eg</a:t>
            </a:r>
            <a:r>
              <a:rPr lang="en-US" sz="1600" dirty="0">
                <a:latin typeface="Poppins" panose="00000500000000000000" pitchFamily="2" charset="0"/>
                <a:cs typeface="Poppins" panose="00000500000000000000" pitchFamily="2" charset="0"/>
              </a:rPr>
              <a:t>: SA-7 surface-to-air missile launchers, ZSU-23-4 </a:t>
            </a:r>
            <a:r>
              <a:rPr lang="en-US" sz="1600" dirty="0" err="1">
                <a:latin typeface="Poppins" panose="00000500000000000000" pitchFamily="2" charset="0"/>
                <a:cs typeface="Poppins" panose="00000500000000000000" pitchFamily="2" charset="0"/>
              </a:rPr>
              <a:t>Shilka</a:t>
            </a:r>
            <a:r>
              <a:rPr lang="en-US" sz="1600" dirty="0">
                <a:latin typeface="Poppins" panose="00000500000000000000" pitchFamily="2" charset="0"/>
                <a:cs typeface="Poppins" panose="00000500000000000000" pitchFamily="2" charset="0"/>
              </a:rPr>
              <a:t> </a:t>
            </a:r>
            <a:endParaRPr lang="en-SG" sz="1600" dirty="0">
              <a:latin typeface="Poppins" panose="00000500000000000000" pitchFamily="2" charset="0"/>
              <a:cs typeface="Poppins" panose="00000500000000000000" pitchFamily="2" charset="0"/>
            </a:endParaRPr>
          </a:p>
        </p:txBody>
      </p:sp>
      <p:sp>
        <p:nvSpPr>
          <p:cNvPr id="13" name="Right Brace 12">
            <a:extLst>
              <a:ext uri="{FF2B5EF4-FFF2-40B4-BE49-F238E27FC236}">
                <a16:creationId xmlns:a16="http://schemas.microsoft.com/office/drawing/2014/main" id="{F8B78D23-186E-4B1E-D849-0B6AB4E5C6CB}"/>
              </a:ext>
            </a:extLst>
          </p:cNvPr>
          <p:cNvSpPr/>
          <p:nvPr/>
        </p:nvSpPr>
        <p:spPr>
          <a:xfrm>
            <a:off x="6846570" y="1231730"/>
            <a:ext cx="281940" cy="1836420"/>
          </a:xfrm>
          <a:prstGeom prst="rightBrace">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solidFill>
                <a:sysClr val="windowText" lastClr="000000"/>
              </a:solidFill>
            </a:endParaRPr>
          </a:p>
        </p:txBody>
      </p:sp>
      <p:sp>
        <p:nvSpPr>
          <p:cNvPr id="14" name="TextBox 13">
            <a:extLst>
              <a:ext uri="{FF2B5EF4-FFF2-40B4-BE49-F238E27FC236}">
                <a16:creationId xmlns:a16="http://schemas.microsoft.com/office/drawing/2014/main" id="{2AF4109C-7AA2-15D0-52B0-B3E2256D26B3}"/>
              </a:ext>
            </a:extLst>
          </p:cNvPr>
          <p:cNvSpPr txBox="1"/>
          <p:nvPr/>
        </p:nvSpPr>
        <p:spPr>
          <a:xfrm>
            <a:off x="7212330" y="1877230"/>
            <a:ext cx="3619500" cy="830997"/>
          </a:xfrm>
          <a:prstGeom prst="rect">
            <a:avLst/>
          </a:prstGeom>
          <a:noFill/>
        </p:spPr>
        <p:txBody>
          <a:bodyPr wrap="square">
            <a:spAutoFit/>
          </a:bodyPr>
          <a:lstStyle/>
          <a:p>
            <a:pPr marL="285750" indent="-285750" algn="just">
              <a:buFont typeface="Arial" panose="020B0604020202020204" pitchFamily="34" charset="0"/>
              <a:buChar char="•"/>
            </a:pPr>
            <a:r>
              <a:rPr lang="en-US" sz="1600" dirty="0">
                <a:latin typeface="Poppins" panose="00000500000000000000" pitchFamily="2" charset="0"/>
                <a:cs typeface="Poppins" panose="00000500000000000000" pitchFamily="2" charset="0"/>
              </a:rPr>
              <a:t>More details (</a:t>
            </a:r>
            <a:r>
              <a:rPr lang="en-US" sz="1600" dirty="0" err="1">
                <a:latin typeface="Poppins" panose="00000500000000000000" pitchFamily="2" charset="0"/>
                <a:cs typeface="Poppins" panose="00000500000000000000" pitchFamily="2" charset="0"/>
              </a:rPr>
              <a:t>Eg</a:t>
            </a:r>
            <a:r>
              <a:rPr lang="en-US" sz="1600" dirty="0">
                <a:latin typeface="Poppins" panose="00000500000000000000" pitchFamily="2" charset="0"/>
                <a:cs typeface="Poppins" panose="00000500000000000000" pitchFamily="2" charset="0"/>
              </a:rPr>
              <a:t>: Targeted 50% BLUELAND losses, 100% REDLAND aircraft destruction)</a:t>
            </a:r>
            <a:endParaRPr lang="en-SG" sz="1600" dirty="0">
              <a:latin typeface="Poppins" panose="00000500000000000000" pitchFamily="2" charset="0"/>
              <a:cs typeface="Poppins" panose="00000500000000000000" pitchFamily="2" charset="0"/>
            </a:endParaRPr>
          </a:p>
        </p:txBody>
      </p:sp>
    </p:spTree>
    <p:extLst>
      <p:ext uri="{BB962C8B-B14F-4D97-AF65-F5344CB8AC3E}">
        <p14:creationId xmlns:p14="http://schemas.microsoft.com/office/powerpoint/2010/main" val="7431856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73"/>
        <p:cNvGrpSpPr/>
        <p:nvPr/>
      </p:nvGrpSpPr>
      <p:grpSpPr>
        <a:xfrm>
          <a:off x="0" y="0"/>
          <a:ext cx="0" cy="0"/>
          <a:chOff x="0" y="0"/>
          <a:chExt cx="0" cy="0"/>
        </a:xfrm>
      </p:grpSpPr>
      <p:sp>
        <p:nvSpPr>
          <p:cNvPr id="574" name="Google Shape;574;p62"/>
          <p:cNvSpPr txBox="1">
            <a:spLocks noGrp="1"/>
          </p:cNvSpPr>
          <p:nvPr>
            <p:ph type="title"/>
          </p:nvPr>
        </p:nvSpPr>
        <p:spPr>
          <a:xfrm>
            <a:off x="960000" y="491767"/>
            <a:ext cx="10272000" cy="763600"/>
          </a:xfrm>
          <a:prstGeom prst="rect">
            <a:avLst/>
          </a:prstGeom>
        </p:spPr>
        <p:txBody>
          <a:bodyPr spcFirstLastPara="1" wrap="square" lIns="121900" tIns="121900" rIns="121900" bIns="121900" anchor="t" anchorCtr="0">
            <a:noAutofit/>
          </a:bodyPr>
          <a:lstStyle/>
          <a:p>
            <a:r>
              <a:rPr lang="en" dirty="0"/>
              <a:t>INTENDED OUTCOMES (MODEL 3)  </a:t>
            </a:r>
            <a:endParaRPr dirty="0"/>
          </a:p>
        </p:txBody>
      </p:sp>
      <p:sp>
        <p:nvSpPr>
          <p:cNvPr id="7" name="TextBox 6">
            <a:extLst>
              <a:ext uri="{FF2B5EF4-FFF2-40B4-BE49-F238E27FC236}">
                <a16:creationId xmlns:a16="http://schemas.microsoft.com/office/drawing/2014/main" id="{FDF71DB9-28DC-8D88-A872-86549E531AD1}"/>
              </a:ext>
            </a:extLst>
          </p:cNvPr>
          <p:cNvSpPr txBox="1"/>
          <p:nvPr/>
        </p:nvSpPr>
        <p:spPr>
          <a:xfrm>
            <a:off x="1066680" y="1516938"/>
            <a:ext cx="6416160" cy="4378122"/>
          </a:xfrm>
          <a:prstGeom prst="rect">
            <a:avLst/>
          </a:prstGeom>
          <a:noFill/>
        </p:spPr>
        <p:txBody>
          <a:bodyPr wrap="square">
            <a:spAutoFit/>
          </a:bodyPr>
          <a:lstStyle/>
          <a:p>
            <a:pPr marL="0" marR="0">
              <a:spcBef>
                <a:spcPts val="1500"/>
              </a:spcBef>
              <a:spcAft>
                <a:spcPts val="1500"/>
              </a:spcAft>
            </a:pPr>
            <a:r>
              <a:rPr lang="en-SG" sz="1600" b="1" kern="0" dirty="0">
                <a:effectLst/>
                <a:latin typeface="Poppins" panose="00000500000000000000" pitchFamily="2" charset="0"/>
                <a:ea typeface="Times New Roman" panose="02020603050405020304" pitchFamily="18" charset="0"/>
                <a:cs typeface="Poppins" panose="00000500000000000000" pitchFamily="2" charset="0"/>
              </a:rPr>
              <a:t>Geography:</a:t>
            </a:r>
            <a:endParaRPr lang="en-SG" sz="1600" kern="100" dirty="0">
              <a:effectLst/>
              <a:latin typeface="Poppins" panose="00000500000000000000" pitchFamily="2" charset="0"/>
              <a:ea typeface="DengXian" panose="02010600030101010101" pitchFamily="2" charset="-122"/>
              <a:cs typeface="Poppins" panose="00000500000000000000" pitchFamily="2" charset="0"/>
            </a:endParaRPr>
          </a:p>
          <a:p>
            <a:pPr marL="342900" marR="0" lvl="0" indent="-342900">
              <a:spcBef>
                <a:spcPts val="600"/>
              </a:spcBef>
              <a:spcAft>
                <a:spcPts val="600"/>
              </a:spcAft>
              <a:buSzPts val="1000"/>
              <a:buFont typeface="Symbol" panose="05050102010706020507" pitchFamily="18" charset="2"/>
              <a:buChar char=""/>
              <a:tabLst>
                <a:tab pos="457200" algn="l"/>
              </a:tabLst>
            </a:pPr>
            <a:r>
              <a:rPr lang="en-SG" sz="1600" kern="0" dirty="0">
                <a:effectLst/>
                <a:latin typeface="Poppins" panose="00000500000000000000" pitchFamily="2" charset="0"/>
                <a:ea typeface="Times New Roman" panose="02020603050405020304" pitchFamily="18" charset="0"/>
                <a:cs typeface="Poppins" panose="00000500000000000000" pitchFamily="2" charset="0"/>
              </a:rPr>
              <a:t>Target: Central military complex (coordinates provided)</a:t>
            </a:r>
            <a:endParaRPr lang="en-SG" sz="1600" kern="100" dirty="0">
              <a:effectLst/>
              <a:latin typeface="Poppins" panose="00000500000000000000" pitchFamily="2" charset="0"/>
              <a:ea typeface="DengXian" panose="02010600030101010101" pitchFamily="2" charset="-122"/>
              <a:cs typeface="Poppins" panose="00000500000000000000" pitchFamily="2" charset="0"/>
            </a:endParaRPr>
          </a:p>
          <a:p>
            <a:pPr marL="342900" marR="0" lvl="0" indent="-342900">
              <a:spcBef>
                <a:spcPts val="600"/>
              </a:spcBef>
              <a:spcAft>
                <a:spcPts val="600"/>
              </a:spcAft>
              <a:buSzPts val="1000"/>
              <a:buFont typeface="Symbol" panose="05050102010706020507" pitchFamily="18" charset="2"/>
              <a:buChar char=""/>
              <a:tabLst>
                <a:tab pos="457200" algn="l"/>
              </a:tabLst>
            </a:pPr>
            <a:r>
              <a:rPr lang="en-SG" sz="1600" kern="0" dirty="0">
                <a:effectLst/>
                <a:latin typeface="Poppins" panose="00000500000000000000" pitchFamily="2" charset="0"/>
                <a:ea typeface="Times New Roman" panose="02020603050405020304" pitchFamily="18" charset="0"/>
                <a:cs typeface="Poppins" panose="00000500000000000000" pitchFamily="2" charset="0"/>
              </a:rPr>
              <a:t>Distance to REDLAND border: 250km</a:t>
            </a:r>
            <a:endParaRPr lang="en-SG" sz="1600" kern="100" dirty="0">
              <a:effectLst/>
              <a:latin typeface="Poppins" panose="00000500000000000000" pitchFamily="2" charset="0"/>
              <a:ea typeface="DengXian" panose="02010600030101010101" pitchFamily="2" charset="-122"/>
              <a:cs typeface="Poppins" panose="00000500000000000000" pitchFamily="2" charset="0"/>
            </a:endParaRPr>
          </a:p>
          <a:p>
            <a:pPr marL="342900" marR="0" lvl="0" indent="-342900">
              <a:spcBef>
                <a:spcPts val="600"/>
              </a:spcBef>
              <a:spcAft>
                <a:spcPts val="600"/>
              </a:spcAft>
              <a:buSzPts val="1000"/>
              <a:buFont typeface="Symbol" panose="05050102010706020507" pitchFamily="18" charset="2"/>
              <a:buChar char=""/>
              <a:tabLst>
                <a:tab pos="457200" algn="l"/>
              </a:tabLst>
            </a:pPr>
            <a:r>
              <a:rPr lang="en-SG" sz="1600" kern="0" dirty="0">
                <a:effectLst/>
                <a:latin typeface="Poppins" panose="00000500000000000000" pitchFamily="2" charset="0"/>
                <a:ea typeface="Times New Roman" panose="02020603050405020304" pitchFamily="18" charset="0"/>
                <a:cs typeface="Poppins" panose="00000500000000000000" pitchFamily="2" charset="0"/>
              </a:rPr>
              <a:t>Distance to closest REDLAND airbase: 180km</a:t>
            </a:r>
            <a:endParaRPr lang="en-SG" sz="1600" kern="100" dirty="0">
              <a:effectLst/>
              <a:latin typeface="Poppins" panose="00000500000000000000" pitchFamily="2" charset="0"/>
              <a:ea typeface="DengXian" panose="02010600030101010101" pitchFamily="2" charset="-122"/>
              <a:cs typeface="Poppins" panose="00000500000000000000" pitchFamily="2" charset="0"/>
            </a:endParaRPr>
          </a:p>
          <a:p>
            <a:pPr marL="342900" marR="0" lvl="0" indent="-342900">
              <a:spcBef>
                <a:spcPts val="600"/>
              </a:spcBef>
              <a:spcAft>
                <a:spcPts val="600"/>
              </a:spcAft>
              <a:buSzPts val="1000"/>
              <a:buFont typeface="Symbol" panose="05050102010706020507" pitchFamily="18" charset="2"/>
              <a:buChar char=""/>
              <a:tabLst>
                <a:tab pos="457200" algn="l"/>
              </a:tabLst>
            </a:pPr>
            <a:r>
              <a:rPr lang="en-SG" sz="1600" kern="0" dirty="0">
                <a:effectLst/>
                <a:latin typeface="Poppins" panose="00000500000000000000" pitchFamily="2" charset="0"/>
                <a:ea typeface="Times New Roman" panose="02020603050405020304" pitchFamily="18" charset="0"/>
                <a:cs typeface="Poppins" panose="00000500000000000000" pitchFamily="2" charset="0"/>
              </a:rPr>
              <a:t>Environmental Conditions: Night, limited visibility, dense forests, mountainous terrain.</a:t>
            </a:r>
            <a:endParaRPr lang="en-SG" sz="1600" kern="100" dirty="0">
              <a:effectLst/>
              <a:latin typeface="Poppins" panose="00000500000000000000" pitchFamily="2" charset="0"/>
              <a:ea typeface="DengXian" panose="02010600030101010101" pitchFamily="2" charset="-122"/>
              <a:cs typeface="Poppins" panose="00000500000000000000" pitchFamily="2" charset="0"/>
            </a:endParaRPr>
          </a:p>
          <a:p>
            <a:pPr marL="0" marR="0">
              <a:spcBef>
                <a:spcPts val="1500"/>
              </a:spcBef>
              <a:spcAft>
                <a:spcPts val="1500"/>
              </a:spcAft>
            </a:pPr>
            <a:r>
              <a:rPr lang="en-SG" sz="1600" b="1" kern="0" dirty="0">
                <a:effectLst/>
                <a:latin typeface="Poppins" panose="00000500000000000000" pitchFamily="2" charset="0"/>
                <a:ea typeface="Times New Roman" panose="02020603050405020304" pitchFamily="18" charset="0"/>
                <a:cs typeface="Poppins" panose="00000500000000000000" pitchFamily="2" charset="0"/>
              </a:rPr>
              <a:t>Surrounding Conditions:</a:t>
            </a:r>
            <a:endParaRPr lang="en-SG" sz="1600" kern="100" dirty="0">
              <a:effectLst/>
              <a:latin typeface="Poppins" panose="00000500000000000000" pitchFamily="2" charset="0"/>
              <a:ea typeface="DengXian" panose="02010600030101010101" pitchFamily="2" charset="-122"/>
              <a:cs typeface="Poppins" panose="00000500000000000000" pitchFamily="2" charset="0"/>
            </a:endParaRPr>
          </a:p>
          <a:p>
            <a:pPr marL="342900" marR="0" lvl="0" indent="-342900">
              <a:spcBef>
                <a:spcPts val="600"/>
              </a:spcBef>
              <a:spcAft>
                <a:spcPts val="600"/>
              </a:spcAft>
              <a:buSzPts val="1000"/>
              <a:buFont typeface="Symbol" panose="05050102010706020507" pitchFamily="18" charset="2"/>
              <a:buChar char=""/>
              <a:tabLst>
                <a:tab pos="457200" algn="l"/>
              </a:tabLst>
            </a:pPr>
            <a:r>
              <a:rPr lang="en-SG" sz="1600" kern="0" dirty="0">
                <a:effectLst/>
                <a:latin typeface="Poppins" panose="00000500000000000000" pitchFamily="2" charset="0"/>
                <a:ea typeface="Times New Roman" panose="02020603050405020304" pitchFamily="18" charset="0"/>
                <a:cs typeface="Poppins" panose="00000500000000000000" pitchFamily="2" charset="0"/>
              </a:rPr>
              <a:t>REDLAND forces are concentrated in central region.</a:t>
            </a:r>
            <a:endParaRPr lang="en-SG" sz="1600" kern="100" dirty="0">
              <a:effectLst/>
              <a:latin typeface="Poppins" panose="00000500000000000000" pitchFamily="2" charset="0"/>
              <a:ea typeface="DengXian" panose="02010600030101010101" pitchFamily="2" charset="-122"/>
              <a:cs typeface="Poppins" panose="00000500000000000000" pitchFamily="2" charset="0"/>
            </a:endParaRPr>
          </a:p>
          <a:p>
            <a:pPr marL="342900" marR="0" lvl="0" indent="-342900">
              <a:spcBef>
                <a:spcPts val="600"/>
              </a:spcBef>
              <a:spcAft>
                <a:spcPts val="600"/>
              </a:spcAft>
              <a:buSzPts val="1000"/>
              <a:buFont typeface="Symbol" panose="05050102010706020507" pitchFamily="18" charset="2"/>
              <a:buChar char=""/>
              <a:tabLst>
                <a:tab pos="457200" algn="l"/>
              </a:tabLst>
            </a:pPr>
            <a:r>
              <a:rPr lang="en-SG" sz="1600" kern="0" dirty="0">
                <a:effectLst/>
                <a:latin typeface="Poppins" panose="00000500000000000000" pitchFamily="2" charset="0"/>
                <a:ea typeface="Times New Roman" panose="02020603050405020304" pitchFamily="18" charset="0"/>
                <a:cs typeface="Poppins" panose="00000500000000000000" pitchFamily="2" charset="0"/>
              </a:rPr>
              <a:t>Active enemy air </a:t>
            </a:r>
            <a:r>
              <a:rPr lang="en-SG" sz="1600" kern="0" dirty="0" err="1">
                <a:effectLst/>
                <a:latin typeface="Poppins" panose="00000500000000000000" pitchFamily="2" charset="0"/>
                <a:ea typeface="Times New Roman" panose="02020603050405020304" pitchFamily="18" charset="0"/>
                <a:cs typeface="Poppins" panose="00000500000000000000" pitchFamily="2" charset="0"/>
              </a:rPr>
              <a:t>defenses</a:t>
            </a:r>
            <a:r>
              <a:rPr lang="en-SG" sz="1600" kern="0" dirty="0">
                <a:effectLst/>
                <a:latin typeface="Poppins" panose="00000500000000000000" pitchFamily="2" charset="0"/>
                <a:ea typeface="Times New Roman" panose="02020603050405020304" pitchFamily="18" charset="0"/>
                <a:cs typeface="Poppins" panose="00000500000000000000" pitchFamily="2" charset="0"/>
              </a:rPr>
              <a:t> and electronic warfare capabilities.</a:t>
            </a:r>
            <a:endParaRPr lang="en-SG" sz="1600" kern="100" dirty="0">
              <a:effectLst/>
              <a:latin typeface="Poppins" panose="00000500000000000000" pitchFamily="2" charset="0"/>
              <a:ea typeface="DengXian" panose="02010600030101010101" pitchFamily="2" charset="-122"/>
              <a:cs typeface="Poppins" panose="00000500000000000000" pitchFamily="2" charset="0"/>
            </a:endParaRPr>
          </a:p>
          <a:p>
            <a:pPr marL="342900" marR="0" lvl="0" indent="-342900">
              <a:spcBef>
                <a:spcPts val="600"/>
              </a:spcBef>
              <a:spcAft>
                <a:spcPts val="600"/>
              </a:spcAft>
              <a:buSzPts val="1000"/>
              <a:buFont typeface="Symbol" panose="05050102010706020507" pitchFamily="18" charset="2"/>
              <a:buChar char=""/>
              <a:tabLst>
                <a:tab pos="457200" algn="l"/>
              </a:tabLst>
            </a:pPr>
            <a:r>
              <a:rPr lang="en-SG" sz="1600" kern="0" dirty="0">
                <a:effectLst/>
                <a:latin typeface="Poppins" panose="00000500000000000000" pitchFamily="2" charset="0"/>
                <a:ea typeface="Times New Roman" panose="02020603050405020304" pitchFamily="18" charset="0"/>
                <a:cs typeface="Poppins" panose="00000500000000000000" pitchFamily="2" charset="0"/>
              </a:rPr>
              <a:t>Friendly forces hold eastern and southern borders.</a:t>
            </a:r>
            <a:endParaRPr lang="en-SG" sz="1600" kern="100" dirty="0">
              <a:effectLst/>
              <a:latin typeface="Poppins" panose="00000500000000000000" pitchFamily="2" charset="0"/>
              <a:ea typeface="DengXian" panose="02010600030101010101" pitchFamily="2" charset="-122"/>
              <a:cs typeface="Poppins" panose="00000500000000000000" pitchFamily="2" charset="0"/>
            </a:endParaRPr>
          </a:p>
        </p:txBody>
      </p:sp>
      <p:sp>
        <p:nvSpPr>
          <p:cNvPr id="2" name="Right Brace 1">
            <a:extLst>
              <a:ext uri="{FF2B5EF4-FFF2-40B4-BE49-F238E27FC236}">
                <a16:creationId xmlns:a16="http://schemas.microsoft.com/office/drawing/2014/main" id="{892957BD-5A95-E531-B6B9-9CACFF69C7FA}"/>
              </a:ext>
            </a:extLst>
          </p:cNvPr>
          <p:cNvSpPr/>
          <p:nvPr/>
        </p:nvSpPr>
        <p:spPr>
          <a:xfrm>
            <a:off x="7189470" y="1799008"/>
            <a:ext cx="281940" cy="1836420"/>
          </a:xfrm>
          <a:prstGeom prst="rightBrace">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solidFill>
                <a:sysClr val="windowText" lastClr="000000"/>
              </a:solidFill>
            </a:endParaRPr>
          </a:p>
        </p:txBody>
      </p:sp>
      <p:sp>
        <p:nvSpPr>
          <p:cNvPr id="3" name="Right Brace 2">
            <a:extLst>
              <a:ext uri="{FF2B5EF4-FFF2-40B4-BE49-F238E27FC236}">
                <a16:creationId xmlns:a16="http://schemas.microsoft.com/office/drawing/2014/main" id="{147ECEBE-FAE7-F5E3-8B6E-CD7E83DC628A}"/>
              </a:ext>
            </a:extLst>
          </p:cNvPr>
          <p:cNvSpPr/>
          <p:nvPr/>
        </p:nvSpPr>
        <p:spPr>
          <a:xfrm>
            <a:off x="7193280" y="3766213"/>
            <a:ext cx="281940" cy="1836420"/>
          </a:xfrm>
          <a:prstGeom prst="rightBrace">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solidFill>
                <a:sysClr val="windowText" lastClr="000000"/>
              </a:solidFill>
            </a:endParaRPr>
          </a:p>
        </p:txBody>
      </p:sp>
      <p:sp>
        <p:nvSpPr>
          <p:cNvPr id="4" name="TextBox 3">
            <a:extLst>
              <a:ext uri="{FF2B5EF4-FFF2-40B4-BE49-F238E27FC236}">
                <a16:creationId xmlns:a16="http://schemas.microsoft.com/office/drawing/2014/main" id="{8C28C824-439F-1BED-0ADD-A77935ED8965}"/>
              </a:ext>
            </a:extLst>
          </p:cNvPr>
          <p:cNvSpPr txBox="1"/>
          <p:nvPr/>
        </p:nvSpPr>
        <p:spPr>
          <a:xfrm>
            <a:off x="7429500" y="1922275"/>
            <a:ext cx="3749160" cy="1815882"/>
          </a:xfrm>
          <a:prstGeom prst="rect">
            <a:avLst/>
          </a:prstGeom>
          <a:noFill/>
        </p:spPr>
        <p:txBody>
          <a:bodyPr wrap="square">
            <a:spAutoFit/>
          </a:bodyPr>
          <a:lstStyle/>
          <a:p>
            <a:pPr marL="285750" indent="-285750" algn="just">
              <a:buFont typeface="Arial" panose="020B0604020202020204" pitchFamily="34" charset="0"/>
              <a:buChar char="•"/>
            </a:pPr>
            <a:r>
              <a:rPr lang="en-US" sz="1600" dirty="0">
                <a:latin typeface="Poppins" panose="00000500000000000000" pitchFamily="2" charset="0"/>
                <a:cs typeface="Poppins" panose="00000500000000000000" pitchFamily="2" charset="0"/>
              </a:rPr>
              <a:t>Distance to target and distance to all REDLAND threats must be provided. </a:t>
            </a:r>
          </a:p>
          <a:p>
            <a:pPr marL="285750" indent="-285750" algn="just">
              <a:buFont typeface="Arial" panose="020B0604020202020204" pitchFamily="34" charset="0"/>
              <a:buChar char="•"/>
            </a:pPr>
            <a:r>
              <a:rPr lang="en-US" sz="1600" dirty="0">
                <a:latin typeface="Poppins" panose="00000500000000000000" pitchFamily="2" charset="0"/>
                <a:cs typeface="Poppins" panose="00000500000000000000" pitchFamily="2" charset="0"/>
              </a:rPr>
              <a:t>Environmental conditions could be more specific (</a:t>
            </a:r>
            <a:r>
              <a:rPr lang="en-US" sz="1600" dirty="0" err="1">
                <a:latin typeface="Poppins" panose="00000500000000000000" pitchFamily="2" charset="0"/>
                <a:cs typeface="Poppins" panose="00000500000000000000" pitchFamily="2" charset="0"/>
              </a:rPr>
              <a:t>eg</a:t>
            </a:r>
            <a:r>
              <a:rPr lang="en-US" sz="1600" dirty="0">
                <a:latin typeface="Poppins" panose="00000500000000000000" pitchFamily="2" charset="0"/>
                <a:cs typeface="Poppins" panose="00000500000000000000" pitchFamily="2" charset="0"/>
              </a:rPr>
              <a:t>: 5km visibility, target located in urban area with narrow streets)</a:t>
            </a:r>
            <a:endParaRPr lang="en-SG" sz="1600" dirty="0">
              <a:latin typeface="Poppins" panose="00000500000000000000" pitchFamily="2" charset="0"/>
              <a:cs typeface="Poppins" panose="00000500000000000000" pitchFamily="2" charset="0"/>
            </a:endParaRPr>
          </a:p>
        </p:txBody>
      </p:sp>
      <p:sp>
        <p:nvSpPr>
          <p:cNvPr id="5" name="TextBox 4">
            <a:extLst>
              <a:ext uri="{FF2B5EF4-FFF2-40B4-BE49-F238E27FC236}">
                <a16:creationId xmlns:a16="http://schemas.microsoft.com/office/drawing/2014/main" id="{AB84093B-691F-8523-551A-5530220A41A3}"/>
              </a:ext>
            </a:extLst>
          </p:cNvPr>
          <p:cNvSpPr txBox="1"/>
          <p:nvPr/>
        </p:nvSpPr>
        <p:spPr>
          <a:xfrm>
            <a:off x="7429500" y="4226635"/>
            <a:ext cx="3695820" cy="1077218"/>
          </a:xfrm>
          <a:prstGeom prst="rect">
            <a:avLst/>
          </a:prstGeom>
          <a:noFill/>
        </p:spPr>
        <p:txBody>
          <a:bodyPr wrap="square">
            <a:spAutoFit/>
          </a:bodyPr>
          <a:lstStyle/>
          <a:p>
            <a:pPr marL="285750" indent="-285750" algn="just">
              <a:buFont typeface="Arial" panose="020B0604020202020204" pitchFamily="34" charset="0"/>
              <a:buChar char="•"/>
            </a:pPr>
            <a:r>
              <a:rPr lang="en-US" sz="1600" dirty="0">
                <a:latin typeface="Poppins" panose="00000500000000000000" pitchFamily="2" charset="0"/>
                <a:cs typeface="Poppins" panose="00000500000000000000" pitchFamily="2" charset="0"/>
              </a:rPr>
              <a:t>REDLAND readiness state must be specific (</a:t>
            </a:r>
            <a:r>
              <a:rPr lang="en-US" sz="1600" dirty="0" err="1">
                <a:latin typeface="Poppins" panose="00000500000000000000" pitchFamily="2" charset="0"/>
                <a:cs typeface="Poppins" panose="00000500000000000000" pitchFamily="2" charset="0"/>
              </a:rPr>
              <a:t>Eg</a:t>
            </a:r>
            <a:r>
              <a:rPr lang="en-US" sz="1600" dirty="0">
                <a:latin typeface="Poppins" panose="00000500000000000000" pitchFamily="2" charset="0"/>
                <a:cs typeface="Poppins" panose="00000500000000000000" pitchFamily="2" charset="0"/>
              </a:rPr>
              <a:t>: REDLAND ground forces conducting exercises 30km north of target)</a:t>
            </a:r>
            <a:endParaRPr lang="en-SG" sz="1600" dirty="0">
              <a:latin typeface="Poppins" panose="00000500000000000000" pitchFamily="2" charset="0"/>
              <a:cs typeface="Poppins" panose="00000500000000000000" pitchFamily="2" charset="0"/>
            </a:endParaRPr>
          </a:p>
        </p:txBody>
      </p:sp>
    </p:spTree>
    <p:extLst>
      <p:ext uri="{BB962C8B-B14F-4D97-AF65-F5344CB8AC3E}">
        <p14:creationId xmlns:p14="http://schemas.microsoft.com/office/powerpoint/2010/main" val="18941404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73"/>
        <p:cNvGrpSpPr/>
        <p:nvPr/>
      </p:nvGrpSpPr>
      <p:grpSpPr>
        <a:xfrm>
          <a:off x="0" y="0"/>
          <a:ext cx="0" cy="0"/>
          <a:chOff x="0" y="0"/>
          <a:chExt cx="0" cy="0"/>
        </a:xfrm>
      </p:grpSpPr>
      <p:sp>
        <p:nvSpPr>
          <p:cNvPr id="574" name="Google Shape;574;p62"/>
          <p:cNvSpPr txBox="1">
            <a:spLocks noGrp="1"/>
          </p:cNvSpPr>
          <p:nvPr>
            <p:ph type="title"/>
          </p:nvPr>
        </p:nvSpPr>
        <p:spPr>
          <a:xfrm>
            <a:off x="960000" y="491767"/>
            <a:ext cx="10272000" cy="763600"/>
          </a:xfrm>
          <a:prstGeom prst="rect">
            <a:avLst/>
          </a:prstGeom>
        </p:spPr>
        <p:txBody>
          <a:bodyPr spcFirstLastPara="1" wrap="square" lIns="121900" tIns="121900" rIns="121900" bIns="121900" anchor="t" anchorCtr="0">
            <a:noAutofit/>
          </a:bodyPr>
          <a:lstStyle/>
          <a:p>
            <a:r>
              <a:rPr lang="en" dirty="0"/>
              <a:t>INTENDED OUTCOMES (MODEL 3)  </a:t>
            </a:r>
            <a:endParaRPr dirty="0"/>
          </a:p>
        </p:txBody>
      </p:sp>
      <p:sp>
        <p:nvSpPr>
          <p:cNvPr id="7" name="TextBox 6">
            <a:extLst>
              <a:ext uri="{FF2B5EF4-FFF2-40B4-BE49-F238E27FC236}">
                <a16:creationId xmlns:a16="http://schemas.microsoft.com/office/drawing/2014/main" id="{FDF71DB9-28DC-8D88-A872-86549E531AD1}"/>
              </a:ext>
            </a:extLst>
          </p:cNvPr>
          <p:cNvSpPr txBox="1"/>
          <p:nvPr/>
        </p:nvSpPr>
        <p:spPr>
          <a:xfrm>
            <a:off x="960000" y="1256708"/>
            <a:ext cx="6400920" cy="4962897"/>
          </a:xfrm>
          <a:prstGeom prst="rect">
            <a:avLst/>
          </a:prstGeom>
          <a:noFill/>
        </p:spPr>
        <p:txBody>
          <a:bodyPr wrap="square">
            <a:spAutoFit/>
          </a:bodyPr>
          <a:lstStyle/>
          <a:p>
            <a:pPr marL="0" marR="0">
              <a:spcBef>
                <a:spcPts val="1500"/>
              </a:spcBef>
              <a:spcAft>
                <a:spcPts val="1500"/>
              </a:spcAft>
            </a:pPr>
            <a:r>
              <a:rPr lang="en-SG" sz="1600" b="1" kern="0" dirty="0">
                <a:effectLst/>
                <a:latin typeface="Poppins" panose="00000500000000000000" pitchFamily="2" charset="0"/>
                <a:ea typeface="Times New Roman" panose="02020603050405020304" pitchFamily="18" charset="0"/>
                <a:cs typeface="Poppins" panose="00000500000000000000" pitchFamily="2" charset="0"/>
              </a:rPr>
              <a:t>Target Details:</a:t>
            </a:r>
            <a:endParaRPr lang="en-SG" sz="1600" kern="100" dirty="0">
              <a:effectLst/>
              <a:latin typeface="Poppins" panose="00000500000000000000" pitchFamily="2" charset="0"/>
              <a:ea typeface="DengXian" panose="02010600030101010101" pitchFamily="2" charset="-122"/>
              <a:cs typeface="Poppins" panose="00000500000000000000" pitchFamily="2" charset="0"/>
            </a:endParaRPr>
          </a:p>
          <a:p>
            <a:pPr marL="342900" marR="0" lvl="0" indent="-342900">
              <a:spcBef>
                <a:spcPts val="600"/>
              </a:spcBef>
              <a:spcAft>
                <a:spcPts val="600"/>
              </a:spcAft>
              <a:buSzPts val="1000"/>
              <a:buFont typeface="Symbol" panose="05050102010706020507" pitchFamily="18" charset="2"/>
              <a:buChar char=""/>
              <a:tabLst>
                <a:tab pos="457200" algn="l"/>
              </a:tabLst>
            </a:pPr>
            <a:r>
              <a:rPr lang="en-US" sz="1600" kern="0" dirty="0">
                <a:effectLst/>
                <a:latin typeface="Poppins" panose="00000500000000000000" pitchFamily="2" charset="0"/>
                <a:ea typeface="Times New Roman" panose="02020603050405020304" pitchFamily="18" charset="0"/>
                <a:cs typeface="Poppins" panose="00000500000000000000" pitchFamily="2" charset="0"/>
              </a:rPr>
              <a:t>Primary target: REDLAND's military communications center, a large building with multiple antennas and satellite dishes</a:t>
            </a:r>
          </a:p>
          <a:p>
            <a:pPr marL="342900" marR="0" lvl="0" indent="-342900">
              <a:spcBef>
                <a:spcPts val="600"/>
              </a:spcBef>
              <a:spcAft>
                <a:spcPts val="600"/>
              </a:spcAft>
              <a:buSzPts val="1000"/>
              <a:buFont typeface="Symbol" panose="05050102010706020507" pitchFamily="18" charset="2"/>
              <a:buChar char=""/>
              <a:tabLst>
                <a:tab pos="457200" algn="l"/>
              </a:tabLst>
            </a:pPr>
            <a:r>
              <a:rPr lang="en-US" sz="1600" kern="0" dirty="0">
                <a:effectLst/>
                <a:latin typeface="Poppins" panose="00000500000000000000" pitchFamily="2" charset="0"/>
                <a:ea typeface="Times New Roman" panose="02020603050405020304" pitchFamily="18" charset="0"/>
                <a:cs typeface="Poppins" panose="00000500000000000000" pitchFamily="2" charset="0"/>
              </a:rPr>
              <a:t>Secondary target: Radar Station located 8 km east of the target</a:t>
            </a:r>
          </a:p>
          <a:p>
            <a:pPr marL="342900" marR="0" lvl="0" indent="-342900">
              <a:spcBef>
                <a:spcPts val="600"/>
              </a:spcBef>
              <a:spcAft>
                <a:spcPts val="600"/>
              </a:spcAft>
              <a:buSzPts val="1000"/>
              <a:buFont typeface="Symbol" panose="05050102010706020507" pitchFamily="18" charset="2"/>
              <a:buChar char=""/>
              <a:tabLst>
                <a:tab pos="457200" algn="l"/>
              </a:tabLst>
            </a:pPr>
            <a:r>
              <a:rPr lang="en-US" sz="1600" kern="0" dirty="0">
                <a:effectLst/>
                <a:latin typeface="Poppins" panose="00000500000000000000" pitchFamily="2" charset="0"/>
                <a:ea typeface="Times New Roman" panose="02020603050405020304" pitchFamily="18" charset="0"/>
                <a:cs typeface="Poppins" panose="00000500000000000000" pitchFamily="2" charset="0"/>
              </a:rPr>
              <a:t>Number of targets: 2</a:t>
            </a:r>
          </a:p>
          <a:p>
            <a:pPr marL="0" marR="0">
              <a:spcBef>
                <a:spcPts val="1500"/>
              </a:spcBef>
              <a:spcAft>
                <a:spcPts val="1500"/>
              </a:spcAft>
            </a:pPr>
            <a:r>
              <a:rPr lang="en-SG" sz="1600" b="1" kern="0" dirty="0">
                <a:effectLst/>
                <a:latin typeface="Poppins" panose="00000500000000000000" pitchFamily="2" charset="0"/>
                <a:ea typeface="Times New Roman" panose="02020603050405020304" pitchFamily="18" charset="0"/>
                <a:cs typeface="Poppins" panose="00000500000000000000" pitchFamily="2" charset="0"/>
              </a:rPr>
              <a:t>Rules of Engagement:</a:t>
            </a:r>
            <a:endParaRPr lang="en-SG" sz="1600" kern="100" dirty="0">
              <a:effectLst/>
              <a:latin typeface="Poppins" panose="00000500000000000000" pitchFamily="2" charset="0"/>
              <a:ea typeface="DengXian" panose="02010600030101010101" pitchFamily="2" charset="-122"/>
              <a:cs typeface="Poppins" panose="00000500000000000000" pitchFamily="2" charset="0"/>
            </a:endParaRPr>
          </a:p>
          <a:p>
            <a:pPr marL="342900" marR="0" lvl="0" indent="-342900">
              <a:spcBef>
                <a:spcPts val="600"/>
              </a:spcBef>
              <a:spcAft>
                <a:spcPts val="600"/>
              </a:spcAft>
              <a:buSzPts val="1000"/>
              <a:buFont typeface="Symbol" panose="05050102010706020507" pitchFamily="18" charset="2"/>
              <a:buChar char=""/>
              <a:tabLst>
                <a:tab pos="457200" algn="l"/>
              </a:tabLst>
            </a:pPr>
            <a:r>
              <a:rPr lang="en-SG" sz="1600" kern="0" dirty="0">
                <a:effectLst/>
                <a:latin typeface="Poppins" panose="00000500000000000000" pitchFamily="2" charset="0"/>
                <a:ea typeface="Times New Roman" panose="02020603050405020304" pitchFamily="18" charset="0"/>
                <a:cs typeface="Poppins" panose="00000500000000000000" pitchFamily="2" charset="0"/>
              </a:rPr>
              <a:t>Friendly forces may engage REDLAND forces only in </a:t>
            </a:r>
            <a:r>
              <a:rPr lang="en-SG" sz="1600" kern="0" dirty="0" err="1">
                <a:effectLst/>
                <a:latin typeface="Poppins" panose="00000500000000000000" pitchFamily="2" charset="0"/>
                <a:ea typeface="Times New Roman" panose="02020603050405020304" pitchFamily="18" charset="0"/>
                <a:cs typeface="Poppins" panose="00000500000000000000" pitchFamily="2" charset="0"/>
              </a:rPr>
              <a:t>self-defense</a:t>
            </a:r>
            <a:r>
              <a:rPr lang="en-SG" sz="1600" kern="0" dirty="0">
                <a:effectLst/>
                <a:latin typeface="Poppins" panose="00000500000000000000" pitchFamily="2" charset="0"/>
                <a:ea typeface="Times New Roman" panose="02020603050405020304" pitchFamily="18" charset="0"/>
                <a:cs typeface="Poppins" panose="00000500000000000000" pitchFamily="2" charset="0"/>
              </a:rPr>
              <a:t>.</a:t>
            </a:r>
            <a:endParaRPr lang="en-SG" sz="1600" kern="100" dirty="0">
              <a:effectLst/>
              <a:latin typeface="Poppins" panose="00000500000000000000" pitchFamily="2" charset="0"/>
              <a:ea typeface="DengXian" panose="02010600030101010101" pitchFamily="2" charset="-122"/>
              <a:cs typeface="Poppins" panose="00000500000000000000" pitchFamily="2" charset="0"/>
            </a:endParaRPr>
          </a:p>
          <a:p>
            <a:pPr marL="342900" marR="0" lvl="0" indent="-342900">
              <a:spcBef>
                <a:spcPts val="600"/>
              </a:spcBef>
              <a:spcAft>
                <a:spcPts val="600"/>
              </a:spcAft>
              <a:buSzPts val="1000"/>
              <a:buFont typeface="Symbol" panose="05050102010706020507" pitchFamily="18" charset="2"/>
              <a:buChar char=""/>
              <a:tabLst>
                <a:tab pos="457200" algn="l"/>
              </a:tabLst>
            </a:pPr>
            <a:r>
              <a:rPr lang="en-SG" sz="1600" kern="0" dirty="0">
                <a:effectLst/>
                <a:latin typeface="Poppins" panose="00000500000000000000" pitchFamily="2" charset="0"/>
                <a:ea typeface="Times New Roman" panose="02020603050405020304" pitchFamily="18" charset="0"/>
                <a:cs typeface="Poppins" panose="00000500000000000000" pitchFamily="2" charset="0"/>
              </a:rPr>
              <a:t>BLUELAND forces are prohibited from engaging REDLAND civilians.</a:t>
            </a:r>
            <a:endParaRPr lang="en-SG" sz="1600" kern="100" dirty="0">
              <a:effectLst/>
              <a:latin typeface="Poppins" panose="00000500000000000000" pitchFamily="2" charset="0"/>
              <a:ea typeface="DengXian" panose="02010600030101010101" pitchFamily="2" charset="-122"/>
              <a:cs typeface="Poppins" panose="00000500000000000000" pitchFamily="2" charset="0"/>
            </a:endParaRPr>
          </a:p>
          <a:p>
            <a:pPr marL="342900" marR="0" lvl="0" indent="-342900">
              <a:spcBef>
                <a:spcPts val="600"/>
              </a:spcBef>
              <a:spcAft>
                <a:spcPts val="600"/>
              </a:spcAft>
              <a:buSzPts val="1000"/>
              <a:buFont typeface="Symbol" panose="05050102010706020507" pitchFamily="18" charset="2"/>
              <a:buChar char=""/>
              <a:tabLst>
                <a:tab pos="457200" algn="l"/>
              </a:tabLst>
            </a:pPr>
            <a:r>
              <a:rPr lang="en-SG" sz="1600" kern="0" dirty="0">
                <a:effectLst/>
                <a:latin typeface="Poppins" panose="00000500000000000000" pitchFamily="2" charset="0"/>
                <a:ea typeface="Times New Roman" panose="02020603050405020304" pitchFamily="18" charset="0"/>
                <a:cs typeface="Poppins" panose="00000500000000000000" pitchFamily="2" charset="0"/>
              </a:rPr>
              <a:t>All attacks must be precise and minimize damage to non-military infrastructure.</a:t>
            </a:r>
            <a:endParaRPr lang="en-SG" sz="1600" kern="100" dirty="0">
              <a:effectLst/>
              <a:latin typeface="Poppins" panose="00000500000000000000" pitchFamily="2" charset="0"/>
              <a:ea typeface="DengXian" panose="02010600030101010101" pitchFamily="2" charset="-122"/>
              <a:cs typeface="Poppins" panose="00000500000000000000" pitchFamily="2" charset="0"/>
            </a:endParaRPr>
          </a:p>
        </p:txBody>
      </p:sp>
      <p:sp>
        <p:nvSpPr>
          <p:cNvPr id="2" name="Right Brace 1">
            <a:extLst>
              <a:ext uri="{FF2B5EF4-FFF2-40B4-BE49-F238E27FC236}">
                <a16:creationId xmlns:a16="http://schemas.microsoft.com/office/drawing/2014/main" id="{1C83B103-65EE-79F0-3AC7-DDDD7AED36B5}"/>
              </a:ext>
            </a:extLst>
          </p:cNvPr>
          <p:cNvSpPr/>
          <p:nvPr/>
        </p:nvSpPr>
        <p:spPr>
          <a:xfrm>
            <a:off x="7193280" y="1402080"/>
            <a:ext cx="278130" cy="2233348"/>
          </a:xfrm>
          <a:prstGeom prst="rightBrace">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solidFill>
                <a:sysClr val="windowText" lastClr="000000"/>
              </a:solidFill>
            </a:endParaRPr>
          </a:p>
        </p:txBody>
      </p:sp>
      <p:sp>
        <p:nvSpPr>
          <p:cNvPr id="3" name="TextBox 2">
            <a:extLst>
              <a:ext uri="{FF2B5EF4-FFF2-40B4-BE49-F238E27FC236}">
                <a16:creationId xmlns:a16="http://schemas.microsoft.com/office/drawing/2014/main" id="{2CC1CE80-6B07-D0E4-C72A-2D27889232D0}"/>
              </a:ext>
            </a:extLst>
          </p:cNvPr>
          <p:cNvSpPr txBox="1"/>
          <p:nvPr/>
        </p:nvSpPr>
        <p:spPr>
          <a:xfrm>
            <a:off x="7421880" y="1857034"/>
            <a:ext cx="3749160" cy="1323439"/>
          </a:xfrm>
          <a:prstGeom prst="rect">
            <a:avLst/>
          </a:prstGeom>
          <a:noFill/>
        </p:spPr>
        <p:txBody>
          <a:bodyPr wrap="square">
            <a:spAutoFit/>
          </a:bodyPr>
          <a:lstStyle/>
          <a:p>
            <a:pPr marL="285750" indent="-285750" algn="just">
              <a:buFont typeface="Arial" panose="020B0604020202020204" pitchFamily="34" charset="0"/>
              <a:buChar char="•"/>
            </a:pPr>
            <a:r>
              <a:rPr lang="en-US" sz="1600" dirty="0">
                <a:latin typeface="Poppins" panose="00000500000000000000" pitchFamily="2" charset="0"/>
                <a:cs typeface="Poppins" panose="00000500000000000000" pitchFamily="2" charset="0"/>
              </a:rPr>
              <a:t>Target details must be more specific (</a:t>
            </a:r>
            <a:r>
              <a:rPr lang="en-US" sz="1600" dirty="0" err="1">
                <a:latin typeface="Poppins" panose="00000500000000000000" pitchFamily="2" charset="0"/>
                <a:cs typeface="Poppins" panose="00000500000000000000" pitchFamily="2" charset="0"/>
              </a:rPr>
              <a:t>eg</a:t>
            </a:r>
            <a:r>
              <a:rPr lang="en-US" sz="1600" dirty="0">
                <a:latin typeface="Poppins" panose="00000500000000000000" pitchFamily="2" charset="0"/>
                <a:cs typeface="Poppins" panose="00000500000000000000" pitchFamily="2" charset="0"/>
              </a:rPr>
              <a:t>: command center protected by thick blast doors, bunkers reinforced with steel </a:t>
            </a:r>
            <a:r>
              <a:rPr lang="en-US" sz="1600" dirty="0" err="1">
                <a:latin typeface="Poppins" panose="00000500000000000000" pitchFamily="2" charset="0"/>
                <a:cs typeface="Poppins" panose="00000500000000000000" pitchFamily="2" charset="0"/>
              </a:rPr>
              <a:t>armour</a:t>
            </a:r>
            <a:r>
              <a:rPr lang="en-US" sz="1600" dirty="0">
                <a:latin typeface="Poppins" panose="00000500000000000000" pitchFamily="2" charset="0"/>
                <a:cs typeface="Poppins" panose="00000500000000000000" pitchFamily="2" charset="0"/>
              </a:rPr>
              <a:t>) </a:t>
            </a:r>
            <a:endParaRPr lang="en-SG" sz="1600" dirty="0">
              <a:latin typeface="Poppins" panose="00000500000000000000" pitchFamily="2" charset="0"/>
              <a:cs typeface="Poppins" panose="00000500000000000000" pitchFamily="2" charset="0"/>
            </a:endParaRPr>
          </a:p>
        </p:txBody>
      </p:sp>
    </p:spTree>
    <p:extLst>
      <p:ext uri="{BB962C8B-B14F-4D97-AF65-F5344CB8AC3E}">
        <p14:creationId xmlns:p14="http://schemas.microsoft.com/office/powerpoint/2010/main" val="33921680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sp>
        <p:nvSpPr>
          <p:cNvPr id="411" name="Google Shape;411;p51"/>
          <p:cNvSpPr txBox="1">
            <a:spLocks noGrp="1"/>
          </p:cNvSpPr>
          <p:nvPr>
            <p:ph type="title"/>
          </p:nvPr>
        </p:nvSpPr>
        <p:spPr>
          <a:xfrm>
            <a:off x="1611161" y="3570350"/>
            <a:ext cx="5577580" cy="1122400"/>
          </a:xfrm>
          <a:prstGeom prst="rect">
            <a:avLst/>
          </a:prstGeom>
        </p:spPr>
        <p:txBody>
          <a:bodyPr spcFirstLastPara="1" wrap="square" lIns="121900" tIns="121900" rIns="121900" bIns="121900" anchor="t" anchorCtr="0">
            <a:noAutofit/>
          </a:bodyPr>
          <a:lstStyle/>
          <a:p>
            <a:r>
              <a:rPr lang="en" sz="4400" dirty="0"/>
              <a:t>RUNNING MODELS LOCALLY</a:t>
            </a:r>
            <a:endParaRPr sz="4400" dirty="0"/>
          </a:p>
        </p:txBody>
      </p:sp>
      <p:sp>
        <p:nvSpPr>
          <p:cNvPr id="412" name="Google Shape;412;p51"/>
          <p:cNvSpPr txBox="1">
            <a:spLocks noGrp="1"/>
          </p:cNvSpPr>
          <p:nvPr>
            <p:ph type="title" idx="2"/>
          </p:nvPr>
        </p:nvSpPr>
        <p:spPr>
          <a:xfrm>
            <a:off x="1611161" y="2135376"/>
            <a:ext cx="1718400" cy="1122400"/>
          </a:xfrm>
          <a:prstGeom prst="rect">
            <a:avLst/>
          </a:prstGeom>
        </p:spPr>
        <p:txBody>
          <a:bodyPr spcFirstLastPara="1" wrap="square" lIns="121900" tIns="121900" rIns="121900" bIns="121900" anchor="b" anchorCtr="0">
            <a:noAutofit/>
          </a:bodyPr>
          <a:lstStyle/>
          <a:p>
            <a:r>
              <a:rPr lang="en" dirty="0"/>
              <a:t>03</a:t>
            </a:r>
            <a:endParaRPr dirty="0"/>
          </a:p>
        </p:txBody>
      </p:sp>
      <p:grpSp>
        <p:nvGrpSpPr>
          <p:cNvPr id="413" name="Google Shape;413;p51"/>
          <p:cNvGrpSpPr/>
          <p:nvPr/>
        </p:nvGrpSpPr>
        <p:grpSpPr>
          <a:xfrm flipH="1">
            <a:off x="-124833" y="3361967"/>
            <a:ext cx="6658000" cy="0"/>
            <a:chOff x="2220050" y="1547100"/>
            <a:chExt cx="4993500" cy="0"/>
          </a:xfrm>
        </p:grpSpPr>
        <p:cxnSp>
          <p:nvCxnSpPr>
            <p:cNvPr id="414" name="Google Shape;414;p51"/>
            <p:cNvCxnSpPr/>
            <p:nvPr/>
          </p:nvCxnSpPr>
          <p:spPr>
            <a:xfrm>
              <a:off x="2220050" y="1547100"/>
              <a:ext cx="464400" cy="0"/>
            </a:xfrm>
            <a:prstGeom prst="straightConnector1">
              <a:avLst/>
            </a:prstGeom>
            <a:noFill/>
            <a:ln w="114300" cap="flat" cmpd="sng">
              <a:solidFill>
                <a:schemeClr val="dk1"/>
              </a:solidFill>
              <a:prstDash val="solid"/>
              <a:round/>
              <a:headEnd type="none" w="med" len="med"/>
              <a:tailEnd type="none" w="med" len="med"/>
            </a:ln>
          </p:spPr>
        </p:cxnSp>
        <p:cxnSp>
          <p:nvCxnSpPr>
            <p:cNvPr id="415" name="Google Shape;415;p51"/>
            <p:cNvCxnSpPr/>
            <p:nvPr/>
          </p:nvCxnSpPr>
          <p:spPr>
            <a:xfrm>
              <a:off x="2684450" y="1547100"/>
              <a:ext cx="4529100" cy="0"/>
            </a:xfrm>
            <a:prstGeom prst="straightConnector1">
              <a:avLst/>
            </a:prstGeom>
            <a:noFill/>
            <a:ln w="9525" cap="flat" cmpd="sng">
              <a:solidFill>
                <a:schemeClr val="dk1"/>
              </a:solidFill>
              <a:prstDash val="solid"/>
              <a:round/>
              <a:headEnd type="none" w="med" len="med"/>
              <a:tailEnd type="none" w="med" len="med"/>
            </a:ln>
          </p:spPr>
        </p:cxnSp>
      </p:grpSp>
    </p:spTree>
    <p:extLst>
      <p:ext uri="{BB962C8B-B14F-4D97-AF65-F5344CB8AC3E}">
        <p14:creationId xmlns:p14="http://schemas.microsoft.com/office/powerpoint/2010/main" val="20738015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398" name="Google Shape;398;p50"/>
          <p:cNvSpPr txBox="1">
            <a:spLocks noGrp="1"/>
          </p:cNvSpPr>
          <p:nvPr>
            <p:ph type="title"/>
          </p:nvPr>
        </p:nvSpPr>
        <p:spPr>
          <a:xfrm>
            <a:off x="960000" y="593367"/>
            <a:ext cx="10272000" cy="763600"/>
          </a:xfrm>
          <a:prstGeom prst="rect">
            <a:avLst/>
          </a:prstGeom>
        </p:spPr>
        <p:txBody>
          <a:bodyPr spcFirstLastPara="1" wrap="square" lIns="121900" tIns="121900" rIns="121900" bIns="121900" anchor="t" anchorCtr="0">
            <a:noAutofit/>
          </a:bodyPr>
          <a:lstStyle/>
          <a:p>
            <a:r>
              <a:rPr lang="en"/>
              <a:t>TABLE OF CONTENTS</a:t>
            </a:r>
            <a:endParaRPr/>
          </a:p>
        </p:txBody>
      </p:sp>
      <p:sp>
        <p:nvSpPr>
          <p:cNvPr id="399" name="Google Shape;399;p50"/>
          <p:cNvSpPr txBox="1">
            <a:spLocks noGrp="1"/>
          </p:cNvSpPr>
          <p:nvPr>
            <p:ph type="title" idx="2"/>
          </p:nvPr>
        </p:nvSpPr>
        <p:spPr>
          <a:xfrm>
            <a:off x="1098300" y="1923894"/>
            <a:ext cx="1020000" cy="596800"/>
          </a:xfrm>
          <a:prstGeom prst="rect">
            <a:avLst/>
          </a:prstGeom>
        </p:spPr>
        <p:txBody>
          <a:bodyPr spcFirstLastPara="1" wrap="square" lIns="121900" tIns="121900" rIns="121900" bIns="121900" anchor="b" anchorCtr="0">
            <a:noAutofit/>
          </a:bodyPr>
          <a:lstStyle/>
          <a:p>
            <a:r>
              <a:rPr lang="en" dirty="0"/>
              <a:t>01</a:t>
            </a:r>
            <a:endParaRPr dirty="0"/>
          </a:p>
        </p:txBody>
      </p:sp>
      <p:sp>
        <p:nvSpPr>
          <p:cNvPr id="400" name="Google Shape;400;p50"/>
          <p:cNvSpPr txBox="1">
            <a:spLocks noGrp="1"/>
          </p:cNvSpPr>
          <p:nvPr>
            <p:ph type="title" idx="4"/>
          </p:nvPr>
        </p:nvSpPr>
        <p:spPr>
          <a:xfrm>
            <a:off x="4488076" y="1904438"/>
            <a:ext cx="1020000" cy="596800"/>
          </a:xfrm>
          <a:prstGeom prst="rect">
            <a:avLst/>
          </a:prstGeom>
        </p:spPr>
        <p:txBody>
          <a:bodyPr spcFirstLastPara="1" wrap="square" lIns="121900" tIns="121900" rIns="121900" bIns="121900" anchor="b" anchorCtr="0">
            <a:noAutofit/>
          </a:bodyPr>
          <a:lstStyle/>
          <a:p>
            <a:r>
              <a:rPr lang="en" dirty="0"/>
              <a:t>02</a:t>
            </a:r>
            <a:endParaRPr dirty="0"/>
          </a:p>
        </p:txBody>
      </p:sp>
      <p:sp>
        <p:nvSpPr>
          <p:cNvPr id="401" name="Google Shape;401;p50"/>
          <p:cNvSpPr txBox="1">
            <a:spLocks noGrp="1"/>
          </p:cNvSpPr>
          <p:nvPr>
            <p:ph type="subTitle" idx="1"/>
          </p:nvPr>
        </p:nvSpPr>
        <p:spPr>
          <a:xfrm>
            <a:off x="1098300" y="2455494"/>
            <a:ext cx="2947200" cy="688000"/>
          </a:xfrm>
          <a:prstGeom prst="rect">
            <a:avLst/>
          </a:prstGeom>
        </p:spPr>
        <p:txBody>
          <a:bodyPr spcFirstLastPara="1" wrap="square" lIns="121900" tIns="121900" rIns="121900" bIns="121900" anchor="t" anchorCtr="0">
            <a:noAutofit/>
          </a:bodyPr>
          <a:lstStyle/>
          <a:p>
            <a:pPr marL="0" indent="0"/>
            <a:r>
              <a:rPr lang="en" dirty="0"/>
              <a:t>Workflow Recap</a:t>
            </a:r>
            <a:endParaRPr dirty="0"/>
          </a:p>
        </p:txBody>
      </p:sp>
      <p:sp>
        <p:nvSpPr>
          <p:cNvPr id="402" name="Google Shape;402;p50"/>
          <p:cNvSpPr txBox="1">
            <a:spLocks noGrp="1"/>
          </p:cNvSpPr>
          <p:nvPr>
            <p:ph type="subTitle" idx="8"/>
          </p:nvPr>
        </p:nvSpPr>
        <p:spPr>
          <a:xfrm>
            <a:off x="4515057" y="2436038"/>
            <a:ext cx="3200798" cy="994899"/>
          </a:xfrm>
          <a:prstGeom prst="rect">
            <a:avLst/>
          </a:prstGeom>
        </p:spPr>
        <p:txBody>
          <a:bodyPr spcFirstLastPara="1" wrap="square" lIns="121900" tIns="121900" rIns="121900" bIns="121900" anchor="t" anchorCtr="0">
            <a:noAutofit/>
          </a:bodyPr>
          <a:lstStyle/>
          <a:p>
            <a:pPr marL="0" indent="0"/>
            <a:r>
              <a:rPr lang="en" dirty="0"/>
              <a:t>Prompt Engineering </a:t>
            </a:r>
            <a:endParaRPr dirty="0"/>
          </a:p>
        </p:txBody>
      </p:sp>
      <p:sp>
        <p:nvSpPr>
          <p:cNvPr id="403" name="Google Shape;403;p50"/>
          <p:cNvSpPr txBox="1">
            <a:spLocks noGrp="1"/>
          </p:cNvSpPr>
          <p:nvPr>
            <p:ph type="title" idx="2"/>
          </p:nvPr>
        </p:nvSpPr>
        <p:spPr>
          <a:xfrm>
            <a:off x="1076736" y="3892094"/>
            <a:ext cx="1020000" cy="596800"/>
          </a:xfrm>
          <a:prstGeom prst="rect">
            <a:avLst/>
          </a:prstGeom>
        </p:spPr>
        <p:txBody>
          <a:bodyPr spcFirstLastPara="1" wrap="square" lIns="121900" tIns="121900" rIns="121900" bIns="121900" anchor="b" anchorCtr="0">
            <a:noAutofit/>
          </a:bodyPr>
          <a:lstStyle/>
          <a:p>
            <a:r>
              <a:rPr lang="en" dirty="0"/>
              <a:t>04</a:t>
            </a:r>
            <a:endParaRPr dirty="0"/>
          </a:p>
        </p:txBody>
      </p:sp>
      <p:sp>
        <p:nvSpPr>
          <p:cNvPr id="404" name="Google Shape;404;p50"/>
          <p:cNvSpPr txBox="1">
            <a:spLocks noGrp="1"/>
          </p:cNvSpPr>
          <p:nvPr>
            <p:ph type="title" idx="4"/>
          </p:nvPr>
        </p:nvSpPr>
        <p:spPr>
          <a:xfrm>
            <a:off x="4488076" y="3897038"/>
            <a:ext cx="1020000" cy="548000"/>
          </a:xfrm>
          <a:prstGeom prst="rect">
            <a:avLst/>
          </a:prstGeom>
        </p:spPr>
        <p:txBody>
          <a:bodyPr spcFirstLastPara="1" wrap="square" lIns="121900" tIns="121900" rIns="121900" bIns="121900" anchor="b" anchorCtr="0">
            <a:noAutofit/>
          </a:bodyPr>
          <a:lstStyle/>
          <a:p>
            <a:r>
              <a:rPr lang="en" dirty="0"/>
              <a:t>05</a:t>
            </a:r>
            <a:endParaRPr dirty="0"/>
          </a:p>
        </p:txBody>
      </p:sp>
      <p:sp>
        <p:nvSpPr>
          <p:cNvPr id="405" name="Google Shape;405;p50"/>
          <p:cNvSpPr txBox="1">
            <a:spLocks noGrp="1"/>
          </p:cNvSpPr>
          <p:nvPr>
            <p:ph type="subTitle" idx="1"/>
          </p:nvPr>
        </p:nvSpPr>
        <p:spPr>
          <a:xfrm>
            <a:off x="1076736" y="4412194"/>
            <a:ext cx="3200800" cy="688000"/>
          </a:xfrm>
          <a:prstGeom prst="rect">
            <a:avLst/>
          </a:prstGeom>
        </p:spPr>
        <p:txBody>
          <a:bodyPr spcFirstLastPara="1" wrap="square" lIns="121900" tIns="121900" rIns="121900" bIns="121900" anchor="t" anchorCtr="0">
            <a:noAutofit/>
          </a:bodyPr>
          <a:lstStyle/>
          <a:p>
            <a:pPr marL="0" indent="0"/>
            <a:r>
              <a:rPr lang="en" dirty="0"/>
              <a:t>LLM Training </a:t>
            </a:r>
            <a:endParaRPr dirty="0"/>
          </a:p>
        </p:txBody>
      </p:sp>
      <p:sp>
        <p:nvSpPr>
          <p:cNvPr id="406" name="Google Shape;406;p50"/>
          <p:cNvSpPr txBox="1">
            <a:spLocks noGrp="1"/>
          </p:cNvSpPr>
          <p:nvPr>
            <p:ph type="subTitle" idx="8"/>
          </p:nvPr>
        </p:nvSpPr>
        <p:spPr>
          <a:xfrm>
            <a:off x="4515057" y="4392738"/>
            <a:ext cx="3200800" cy="688000"/>
          </a:xfrm>
          <a:prstGeom prst="rect">
            <a:avLst/>
          </a:prstGeom>
        </p:spPr>
        <p:txBody>
          <a:bodyPr spcFirstLastPara="1" wrap="square" lIns="121900" tIns="121900" rIns="121900" bIns="121900" anchor="t" anchorCtr="0">
            <a:noAutofit/>
          </a:bodyPr>
          <a:lstStyle/>
          <a:p>
            <a:pPr marL="0" indent="0"/>
            <a:r>
              <a:rPr lang="en-US" dirty="0"/>
              <a:t>Reward Model Training </a:t>
            </a:r>
            <a:endParaRPr dirty="0"/>
          </a:p>
        </p:txBody>
      </p:sp>
      <p:sp>
        <p:nvSpPr>
          <p:cNvPr id="2" name="Google Shape;403;p50">
            <a:extLst>
              <a:ext uri="{FF2B5EF4-FFF2-40B4-BE49-F238E27FC236}">
                <a16:creationId xmlns:a16="http://schemas.microsoft.com/office/drawing/2014/main" id="{D5DEB9BA-FFF0-D2F7-8FD0-1A451D49F80C}"/>
              </a:ext>
            </a:extLst>
          </p:cNvPr>
          <p:cNvSpPr txBox="1">
            <a:spLocks/>
          </p:cNvSpPr>
          <p:nvPr/>
        </p:nvSpPr>
        <p:spPr>
          <a:xfrm>
            <a:off x="8252503" y="1839238"/>
            <a:ext cx="1020000" cy="596800"/>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Poppins"/>
              <a:buNone/>
              <a:defRPr sz="4000" b="1" i="0" u="none" strike="noStrike" cap="none">
                <a:solidFill>
                  <a:schemeClr val="dk2"/>
                </a:solidFill>
                <a:latin typeface="Poppins"/>
                <a:ea typeface="Poppins"/>
                <a:cs typeface="Poppins"/>
                <a:sym typeface="Poppins"/>
              </a:defRPr>
            </a:lvl1pPr>
            <a:lvl2pPr marR="0" lvl="1" algn="l" rtl="0">
              <a:lnSpc>
                <a:spcPct val="100000"/>
              </a:lnSpc>
              <a:spcBef>
                <a:spcPts val="0"/>
              </a:spcBef>
              <a:spcAft>
                <a:spcPts val="0"/>
              </a:spcAft>
              <a:buClr>
                <a:schemeClr val="dk1"/>
              </a:buClr>
              <a:buSzPts val="3000"/>
              <a:buFont typeface="Poppins"/>
              <a:buNone/>
              <a:defRPr sz="4000" b="1" i="0" u="none" strike="noStrike" cap="none">
                <a:solidFill>
                  <a:schemeClr val="dk1"/>
                </a:solidFill>
                <a:latin typeface="Poppins"/>
                <a:ea typeface="Poppins"/>
                <a:cs typeface="Poppins"/>
                <a:sym typeface="Poppins"/>
              </a:defRPr>
            </a:lvl2pPr>
            <a:lvl3pPr marR="0" lvl="2" algn="l" rtl="0">
              <a:lnSpc>
                <a:spcPct val="100000"/>
              </a:lnSpc>
              <a:spcBef>
                <a:spcPts val="0"/>
              </a:spcBef>
              <a:spcAft>
                <a:spcPts val="0"/>
              </a:spcAft>
              <a:buClr>
                <a:schemeClr val="dk1"/>
              </a:buClr>
              <a:buSzPts val="3000"/>
              <a:buFont typeface="Poppins"/>
              <a:buNone/>
              <a:defRPr sz="4000" b="1" i="0" u="none" strike="noStrike" cap="none">
                <a:solidFill>
                  <a:schemeClr val="dk1"/>
                </a:solidFill>
                <a:latin typeface="Poppins"/>
                <a:ea typeface="Poppins"/>
                <a:cs typeface="Poppins"/>
                <a:sym typeface="Poppins"/>
              </a:defRPr>
            </a:lvl3pPr>
            <a:lvl4pPr marR="0" lvl="3" algn="l" rtl="0">
              <a:lnSpc>
                <a:spcPct val="100000"/>
              </a:lnSpc>
              <a:spcBef>
                <a:spcPts val="0"/>
              </a:spcBef>
              <a:spcAft>
                <a:spcPts val="0"/>
              </a:spcAft>
              <a:buClr>
                <a:schemeClr val="dk1"/>
              </a:buClr>
              <a:buSzPts val="3000"/>
              <a:buFont typeface="Poppins"/>
              <a:buNone/>
              <a:defRPr sz="4000" b="1" i="0" u="none" strike="noStrike" cap="none">
                <a:solidFill>
                  <a:schemeClr val="dk1"/>
                </a:solidFill>
                <a:latin typeface="Poppins"/>
                <a:ea typeface="Poppins"/>
                <a:cs typeface="Poppins"/>
                <a:sym typeface="Poppins"/>
              </a:defRPr>
            </a:lvl4pPr>
            <a:lvl5pPr marR="0" lvl="4" algn="l" rtl="0">
              <a:lnSpc>
                <a:spcPct val="100000"/>
              </a:lnSpc>
              <a:spcBef>
                <a:spcPts val="0"/>
              </a:spcBef>
              <a:spcAft>
                <a:spcPts val="0"/>
              </a:spcAft>
              <a:buClr>
                <a:schemeClr val="dk1"/>
              </a:buClr>
              <a:buSzPts val="3000"/>
              <a:buFont typeface="Poppins"/>
              <a:buNone/>
              <a:defRPr sz="4000" b="1" i="0" u="none" strike="noStrike" cap="none">
                <a:solidFill>
                  <a:schemeClr val="dk1"/>
                </a:solidFill>
                <a:latin typeface="Poppins"/>
                <a:ea typeface="Poppins"/>
                <a:cs typeface="Poppins"/>
                <a:sym typeface="Poppins"/>
              </a:defRPr>
            </a:lvl5pPr>
            <a:lvl6pPr marR="0" lvl="5" algn="l" rtl="0">
              <a:lnSpc>
                <a:spcPct val="100000"/>
              </a:lnSpc>
              <a:spcBef>
                <a:spcPts val="0"/>
              </a:spcBef>
              <a:spcAft>
                <a:spcPts val="0"/>
              </a:spcAft>
              <a:buClr>
                <a:schemeClr val="dk1"/>
              </a:buClr>
              <a:buSzPts val="3000"/>
              <a:buFont typeface="Poppins"/>
              <a:buNone/>
              <a:defRPr sz="4000" b="1" i="0" u="none" strike="noStrike" cap="none">
                <a:solidFill>
                  <a:schemeClr val="dk1"/>
                </a:solidFill>
                <a:latin typeface="Poppins"/>
                <a:ea typeface="Poppins"/>
                <a:cs typeface="Poppins"/>
                <a:sym typeface="Poppins"/>
              </a:defRPr>
            </a:lvl6pPr>
            <a:lvl7pPr marR="0" lvl="6" algn="l" rtl="0">
              <a:lnSpc>
                <a:spcPct val="100000"/>
              </a:lnSpc>
              <a:spcBef>
                <a:spcPts val="0"/>
              </a:spcBef>
              <a:spcAft>
                <a:spcPts val="0"/>
              </a:spcAft>
              <a:buClr>
                <a:schemeClr val="dk1"/>
              </a:buClr>
              <a:buSzPts val="3000"/>
              <a:buFont typeface="Poppins"/>
              <a:buNone/>
              <a:defRPr sz="4000" b="1" i="0" u="none" strike="noStrike" cap="none">
                <a:solidFill>
                  <a:schemeClr val="dk1"/>
                </a:solidFill>
                <a:latin typeface="Poppins"/>
                <a:ea typeface="Poppins"/>
                <a:cs typeface="Poppins"/>
                <a:sym typeface="Poppins"/>
              </a:defRPr>
            </a:lvl7pPr>
            <a:lvl8pPr marR="0" lvl="7" algn="l" rtl="0">
              <a:lnSpc>
                <a:spcPct val="100000"/>
              </a:lnSpc>
              <a:spcBef>
                <a:spcPts val="0"/>
              </a:spcBef>
              <a:spcAft>
                <a:spcPts val="0"/>
              </a:spcAft>
              <a:buClr>
                <a:schemeClr val="dk1"/>
              </a:buClr>
              <a:buSzPts val="3000"/>
              <a:buFont typeface="Poppins"/>
              <a:buNone/>
              <a:defRPr sz="4000" b="1" i="0" u="none" strike="noStrike" cap="none">
                <a:solidFill>
                  <a:schemeClr val="dk1"/>
                </a:solidFill>
                <a:latin typeface="Poppins"/>
                <a:ea typeface="Poppins"/>
                <a:cs typeface="Poppins"/>
                <a:sym typeface="Poppins"/>
              </a:defRPr>
            </a:lvl8pPr>
            <a:lvl9pPr marR="0" lvl="8" algn="l" rtl="0">
              <a:lnSpc>
                <a:spcPct val="100000"/>
              </a:lnSpc>
              <a:spcBef>
                <a:spcPts val="0"/>
              </a:spcBef>
              <a:spcAft>
                <a:spcPts val="0"/>
              </a:spcAft>
              <a:buClr>
                <a:schemeClr val="dk1"/>
              </a:buClr>
              <a:buSzPts val="3000"/>
              <a:buFont typeface="Poppins"/>
              <a:buNone/>
              <a:defRPr sz="4000" b="1" i="0" u="none" strike="noStrike" cap="none">
                <a:solidFill>
                  <a:schemeClr val="dk1"/>
                </a:solidFill>
                <a:latin typeface="Poppins"/>
                <a:ea typeface="Poppins"/>
                <a:cs typeface="Poppins"/>
                <a:sym typeface="Poppins"/>
              </a:defRPr>
            </a:lvl9pPr>
          </a:lstStyle>
          <a:p>
            <a:r>
              <a:rPr lang="en" kern="0" dirty="0"/>
              <a:t>03</a:t>
            </a:r>
          </a:p>
        </p:txBody>
      </p:sp>
      <p:sp>
        <p:nvSpPr>
          <p:cNvPr id="3" name="Google Shape;405;p50">
            <a:extLst>
              <a:ext uri="{FF2B5EF4-FFF2-40B4-BE49-F238E27FC236}">
                <a16:creationId xmlns:a16="http://schemas.microsoft.com/office/drawing/2014/main" id="{4C133842-4F51-2B18-DA60-1BAEE54FB155}"/>
              </a:ext>
            </a:extLst>
          </p:cNvPr>
          <p:cNvSpPr txBox="1">
            <a:spLocks/>
          </p:cNvSpPr>
          <p:nvPr/>
        </p:nvSpPr>
        <p:spPr>
          <a:xfrm>
            <a:off x="8189822" y="2436038"/>
            <a:ext cx="3200800" cy="6880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2400"/>
              <a:buFont typeface="Poppins"/>
              <a:buNone/>
              <a:defRPr sz="2667" b="0" i="0" u="none" strike="noStrike" cap="none">
                <a:solidFill>
                  <a:schemeClr val="dk1"/>
                </a:solidFill>
                <a:latin typeface="Poppins"/>
                <a:ea typeface="Poppins"/>
                <a:cs typeface="Poppins"/>
                <a:sym typeface="Poppins"/>
              </a:defRPr>
            </a:lvl1pPr>
            <a:lvl2pPr marL="914400" marR="0" lvl="1" indent="-304800" algn="l" rtl="0">
              <a:lnSpc>
                <a:spcPct val="100000"/>
              </a:lnSpc>
              <a:spcBef>
                <a:spcPts val="0"/>
              </a:spcBef>
              <a:spcAft>
                <a:spcPts val="0"/>
              </a:spcAft>
              <a:buClr>
                <a:schemeClr val="dk1"/>
              </a:buClr>
              <a:buSzPts val="2400"/>
              <a:buFont typeface="Poppins"/>
              <a:buNone/>
              <a:defRPr sz="3200" b="0" i="0" u="none" strike="noStrike" cap="none">
                <a:solidFill>
                  <a:schemeClr val="dk1"/>
                </a:solidFill>
                <a:latin typeface="Poppins"/>
                <a:ea typeface="Poppins"/>
                <a:cs typeface="Poppins"/>
                <a:sym typeface="Poppins"/>
              </a:defRPr>
            </a:lvl2pPr>
            <a:lvl3pPr marL="1371600" marR="0" lvl="2" indent="-304800" algn="l" rtl="0">
              <a:lnSpc>
                <a:spcPct val="100000"/>
              </a:lnSpc>
              <a:spcBef>
                <a:spcPts val="0"/>
              </a:spcBef>
              <a:spcAft>
                <a:spcPts val="0"/>
              </a:spcAft>
              <a:buClr>
                <a:schemeClr val="dk1"/>
              </a:buClr>
              <a:buSzPts val="2400"/>
              <a:buFont typeface="Poppins"/>
              <a:buNone/>
              <a:defRPr sz="3200" b="0" i="0" u="none" strike="noStrike" cap="none">
                <a:solidFill>
                  <a:schemeClr val="dk1"/>
                </a:solidFill>
                <a:latin typeface="Poppins"/>
                <a:ea typeface="Poppins"/>
                <a:cs typeface="Poppins"/>
                <a:sym typeface="Poppins"/>
              </a:defRPr>
            </a:lvl3pPr>
            <a:lvl4pPr marL="1828800" marR="0" lvl="3" indent="-304800" algn="l" rtl="0">
              <a:lnSpc>
                <a:spcPct val="100000"/>
              </a:lnSpc>
              <a:spcBef>
                <a:spcPts val="0"/>
              </a:spcBef>
              <a:spcAft>
                <a:spcPts val="0"/>
              </a:spcAft>
              <a:buClr>
                <a:schemeClr val="dk1"/>
              </a:buClr>
              <a:buSzPts val="2400"/>
              <a:buFont typeface="Poppins"/>
              <a:buNone/>
              <a:defRPr sz="3200" b="0" i="0" u="none" strike="noStrike" cap="none">
                <a:solidFill>
                  <a:schemeClr val="dk1"/>
                </a:solidFill>
                <a:latin typeface="Poppins"/>
                <a:ea typeface="Poppins"/>
                <a:cs typeface="Poppins"/>
                <a:sym typeface="Poppins"/>
              </a:defRPr>
            </a:lvl4pPr>
            <a:lvl5pPr marL="2286000" marR="0" lvl="4" indent="-304800" algn="l" rtl="0">
              <a:lnSpc>
                <a:spcPct val="100000"/>
              </a:lnSpc>
              <a:spcBef>
                <a:spcPts val="0"/>
              </a:spcBef>
              <a:spcAft>
                <a:spcPts val="0"/>
              </a:spcAft>
              <a:buClr>
                <a:schemeClr val="dk1"/>
              </a:buClr>
              <a:buSzPts val="2400"/>
              <a:buFont typeface="Poppins"/>
              <a:buNone/>
              <a:defRPr sz="3200" b="0" i="0" u="none" strike="noStrike" cap="none">
                <a:solidFill>
                  <a:schemeClr val="dk1"/>
                </a:solidFill>
                <a:latin typeface="Poppins"/>
                <a:ea typeface="Poppins"/>
                <a:cs typeface="Poppins"/>
                <a:sym typeface="Poppins"/>
              </a:defRPr>
            </a:lvl5pPr>
            <a:lvl6pPr marL="2743200" marR="0" lvl="5" indent="-304800" algn="l" rtl="0">
              <a:lnSpc>
                <a:spcPct val="100000"/>
              </a:lnSpc>
              <a:spcBef>
                <a:spcPts val="0"/>
              </a:spcBef>
              <a:spcAft>
                <a:spcPts val="0"/>
              </a:spcAft>
              <a:buClr>
                <a:schemeClr val="dk1"/>
              </a:buClr>
              <a:buSzPts val="2400"/>
              <a:buFont typeface="Poppins"/>
              <a:buNone/>
              <a:defRPr sz="3200" b="0" i="0" u="none" strike="noStrike" cap="none">
                <a:solidFill>
                  <a:schemeClr val="dk1"/>
                </a:solidFill>
                <a:latin typeface="Poppins"/>
                <a:ea typeface="Poppins"/>
                <a:cs typeface="Poppins"/>
                <a:sym typeface="Poppins"/>
              </a:defRPr>
            </a:lvl6pPr>
            <a:lvl7pPr marL="3200400" marR="0" lvl="6" indent="-304800" algn="l" rtl="0">
              <a:lnSpc>
                <a:spcPct val="100000"/>
              </a:lnSpc>
              <a:spcBef>
                <a:spcPts val="0"/>
              </a:spcBef>
              <a:spcAft>
                <a:spcPts val="0"/>
              </a:spcAft>
              <a:buClr>
                <a:schemeClr val="dk1"/>
              </a:buClr>
              <a:buSzPts val="2400"/>
              <a:buFont typeface="Poppins"/>
              <a:buNone/>
              <a:defRPr sz="3200" b="0" i="0" u="none" strike="noStrike" cap="none">
                <a:solidFill>
                  <a:schemeClr val="dk1"/>
                </a:solidFill>
                <a:latin typeface="Poppins"/>
                <a:ea typeface="Poppins"/>
                <a:cs typeface="Poppins"/>
                <a:sym typeface="Poppins"/>
              </a:defRPr>
            </a:lvl7pPr>
            <a:lvl8pPr marL="3657600" marR="0" lvl="7" indent="-304800" algn="l" rtl="0">
              <a:lnSpc>
                <a:spcPct val="100000"/>
              </a:lnSpc>
              <a:spcBef>
                <a:spcPts val="0"/>
              </a:spcBef>
              <a:spcAft>
                <a:spcPts val="0"/>
              </a:spcAft>
              <a:buClr>
                <a:schemeClr val="dk1"/>
              </a:buClr>
              <a:buSzPts val="2400"/>
              <a:buFont typeface="Poppins"/>
              <a:buNone/>
              <a:defRPr sz="3200" b="0" i="0" u="none" strike="noStrike" cap="none">
                <a:solidFill>
                  <a:schemeClr val="dk1"/>
                </a:solidFill>
                <a:latin typeface="Poppins"/>
                <a:ea typeface="Poppins"/>
                <a:cs typeface="Poppins"/>
                <a:sym typeface="Poppins"/>
              </a:defRPr>
            </a:lvl8pPr>
            <a:lvl9pPr marL="4114800" marR="0" lvl="8" indent="-304800" algn="l" rtl="0">
              <a:lnSpc>
                <a:spcPct val="100000"/>
              </a:lnSpc>
              <a:spcBef>
                <a:spcPts val="0"/>
              </a:spcBef>
              <a:spcAft>
                <a:spcPts val="0"/>
              </a:spcAft>
              <a:buClr>
                <a:schemeClr val="dk1"/>
              </a:buClr>
              <a:buSzPts val="2400"/>
              <a:buFont typeface="Poppins"/>
              <a:buNone/>
              <a:defRPr sz="3200" b="0" i="0" u="none" strike="noStrike" cap="none">
                <a:solidFill>
                  <a:schemeClr val="dk1"/>
                </a:solidFill>
                <a:latin typeface="Poppins"/>
                <a:ea typeface="Poppins"/>
                <a:cs typeface="Poppins"/>
                <a:sym typeface="Poppins"/>
              </a:defRPr>
            </a:lvl9pPr>
          </a:lstStyle>
          <a:p>
            <a:pPr marL="0" indent="0"/>
            <a:r>
              <a:rPr lang="en-US" kern="0" dirty="0"/>
              <a:t>Running Models Locally </a:t>
            </a:r>
            <a:endParaRPr lang="en-SG" kern="0" dirty="0"/>
          </a:p>
        </p:txBody>
      </p:sp>
      <p:sp>
        <p:nvSpPr>
          <p:cNvPr id="29" name="Google Shape;405;p50">
            <a:extLst>
              <a:ext uri="{FF2B5EF4-FFF2-40B4-BE49-F238E27FC236}">
                <a16:creationId xmlns:a16="http://schemas.microsoft.com/office/drawing/2014/main" id="{A3877352-2703-5829-EFC1-9CB91503B71E}"/>
              </a:ext>
            </a:extLst>
          </p:cNvPr>
          <p:cNvSpPr txBox="1">
            <a:spLocks/>
          </p:cNvSpPr>
          <p:nvPr/>
        </p:nvSpPr>
        <p:spPr>
          <a:xfrm>
            <a:off x="8252503" y="4285735"/>
            <a:ext cx="3200800" cy="6880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2400"/>
              <a:buFont typeface="Poppins"/>
              <a:buNone/>
              <a:defRPr sz="2667" b="0" i="0" u="none" strike="noStrike" cap="none">
                <a:solidFill>
                  <a:schemeClr val="dk1"/>
                </a:solidFill>
                <a:latin typeface="Poppins"/>
                <a:ea typeface="Poppins"/>
                <a:cs typeface="Poppins"/>
                <a:sym typeface="Poppins"/>
              </a:defRPr>
            </a:lvl1pPr>
            <a:lvl2pPr marL="914400" marR="0" lvl="1" indent="-304800" algn="l" rtl="0">
              <a:lnSpc>
                <a:spcPct val="100000"/>
              </a:lnSpc>
              <a:spcBef>
                <a:spcPts val="0"/>
              </a:spcBef>
              <a:spcAft>
                <a:spcPts val="0"/>
              </a:spcAft>
              <a:buClr>
                <a:schemeClr val="dk1"/>
              </a:buClr>
              <a:buSzPts val="2400"/>
              <a:buFont typeface="Poppins"/>
              <a:buNone/>
              <a:defRPr sz="3200" b="0" i="0" u="none" strike="noStrike" cap="none">
                <a:solidFill>
                  <a:schemeClr val="dk1"/>
                </a:solidFill>
                <a:latin typeface="Poppins"/>
                <a:ea typeface="Poppins"/>
                <a:cs typeface="Poppins"/>
                <a:sym typeface="Poppins"/>
              </a:defRPr>
            </a:lvl2pPr>
            <a:lvl3pPr marL="1371600" marR="0" lvl="2" indent="-304800" algn="l" rtl="0">
              <a:lnSpc>
                <a:spcPct val="100000"/>
              </a:lnSpc>
              <a:spcBef>
                <a:spcPts val="0"/>
              </a:spcBef>
              <a:spcAft>
                <a:spcPts val="0"/>
              </a:spcAft>
              <a:buClr>
                <a:schemeClr val="dk1"/>
              </a:buClr>
              <a:buSzPts val="2400"/>
              <a:buFont typeface="Poppins"/>
              <a:buNone/>
              <a:defRPr sz="3200" b="0" i="0" u="none" strike="noStrike" cap="none">
                <a:solidFill>
                  <a:schemeClr val="dk1"/>
                </a:solidFill>
                <a:latin typeface="Poppins"/>
                <a:ea typeface="Poppins"/>
                <a:cs typeface="Poppins"/>
                <a:sym typeface="Poppins"/>
              </a:defRPr>
            </a:lvl3pPr>
            <a:lvl4pPr marL="1828800" marR="0" lvl="3" indent="-304800" algn="l" rtl="0">
              <a:lnSpc>
                <a:spcPct val="100000"/>
              </a:lnSpc>
              <a:spcBef>
                <a:spcPts val="0"/>
              </a:spcBef>
              <a:spcAft>
                <a:spcPts val="0"/>
              </a:spcAft>
              <a:buClr>
                <a:schemeClr val="dk1"/>
              </a:buClr>
              <a:buSzPts val="2400"/>
              <a:buFont typeface="Poppins"/>
              <a:buNone/>
              <a:defRPr sz="3200" b="0" i="0" u="none" strike="noStrike" cap="none">
                <a:solidFill>
                  <a:schemeClr val="dk1"/>
                </a:solidFill>
                <a:latin typeface="Poppins"/>
                <a:ea typeface="Poppins"/>
                <a:cs typeface="Poppins"/>
                <a:sym typeface="Poppins"/>
              </a:defRPr>
            </a:lvl4pPr>
            <a:lvl5pPr marL="2286000" marR="0" lvl="4" indent="-304800" algn="l" rtl="0">
              <a:lnSpc>
                <a:spcPct val="100000"/>
              </a:lnSpc>
              <a:spcBef>
                <a:spcPts val="0"/>
              </a:spcBef>
              <a:spcAft>
                <a:spcPts val="0"/>
              </a:spcAft>
              <a:buClr>
                <a:schemeClr val="dk1"/>
              </a:buClr>
              <a:buSzPts val="2400"/>
              <a:buFont typeface="Poppins"/>
              <a:buNone/>
              <a:defRPr sz="3200" b="0" i="0" u="none" strike="noStrike" cap="none">
                <a:solidFill>
                  <a:schemeClr val="dk1"/>
                </a:solidFill>
                <a:latin typeface="Poppins"/>
                <a:ea typeface="Poppins"/>
                <a:cs typeface="Poppins"/>
                <a:sym typeface="Poppins"/>
              </a:defRPr>
            </a:lvl5pPr>
            <a:lvl6pPr marL="2743200" marR="0" lvl="5" indent="-304800" algn="l" rtl="0">
              <a:lnSpc>
                <a:spcPct val="100000"/>
              </a:lnSpc>
              <a:spcBef>
                <a:spcPts val="0"/>
              </a:spcBef>
              <a:spcAft>
                <a:spcPts val="0"/>
              </a:spcAft>
              <a:buClr>
                <a:schemeClr val="dk1"/>
              </a:buClr>
              <a:buSzPts val="2400"/>
              <a:buFont typeface="Poppins"/>
              <a:buNone/>
              <a:defRPr sz="3200" b="0" i="0" u="none" strike="noStrike" cap="none">
                <a:solidFill>
                  <a:schemeClr val="dk1"/>
                </a:solidFill>
                <a:latin typeface="Poppins"/>
                <a:ea typeface="Poppins"/>
                <a:cs typeface="Poppins"/>
                <a:sym typeface="Poppins"/>
              </a:defRPr>
            </a:lvl6pPr>
            <a:lvl7pPr marL="3200400" marR="0" lvl="6" indent="-304800" algn="l" rtl="0">
              <a:lnSpc>
                <a:spcPct val="100000"/>
              </a:lnSpc>
              <a:spcBef>
                <a:spcPts val="0"/>
              </a:spcBef>
              <a:spcAft>
                <a:spcPts val="0"/>
              </a:spcAft>
              <a:buClr>
                <a:schemeClr val="dk1"/>
              </a:buClr>
              <a:buSzPts val="2400"/>
              <a:buFont typeface="Poppins"/>
              <a:buNone/>
              <a:defRPr sz="3200" b="0" i="0" u="none" strike="noStrike" cap="none">
                <a:solidFill>
                  <a:schemeClr val="dk1"/>
                </a:solidFill>
                <a:latin typeface="Poppins"/>
                <a:ea typeface="Poppins"/>
                <a:cs typeface="Poppins"/>
                <a:sym typeface="Poppins"/>
              </a:defRPr>
            </a:lvl7pPr>
            <a:lvl8pPr marL="3657600" marR="0" lvl="7" indent="-304800" algn="l" rtl="0">
              <a:lnSpc>
                <a:spcPct val="100000"/>
              </a:lnSpc>
              <a:spcBef>
                <a:spcPts val="0"/>
              </a:spcBef>
              <a:spcAft>
                <a:spcPts val="0"/>
              </a:spcAft>
              <a:buClr>
                <a:schemeClr val="dk1"/>
              </a:buClr>
              <a:buSzPts val="2400"/>
              <a:buFont typeface="Poppins"/>
              <a:buNone/>
              <a:defRPr sz="3200" b="0" i="0" u="none" strike="noStrike" cap="none">
                <a:solidFill>
                  <a:schemeClr val="dk1"/>
                </a:solidFill>
                <a:latin typeface="Poppins"/>
                <a:ea typeface="Poppins"/>
                <a:cs typeface="Poppins"/>
                <a:sym typeface="Poppins"/>
              </a:defRPr>
            </a:lvl8pPr>
            <a:lvl9pPr marL="4114800" marR="0" lvl="8" indent="-304800" algn="l" rtl="0">
              <a:lnSpc>
                <a:spcPct val="100000"/>
              </a:lnSpc>
              <a:spcBef>
                <a:spcPts val="0"/>
              </a:spcBef>
              <a:spcAft>
                <a:spcPts val="0"/>
              </a:spcAft>
              <a:buClr>
                <a:schemeClr val="dk1"/>
              </a:buClr>
              <a:buSzPts val="2400"/>
              <a:buFont typeface="Poppins"/>
              <a:buNone/>
              <a:defRPr sz="3200" b="0" i="0" u="none" strike="noStrike" cap="none">
                <a:solidFill>
                  <a:schemeClr val="dk1"/>
                </a:solidFill>
                <a:latin typeface="Poppins"/>
                <a:ea typeface="Poppins"/>
                <a:cs typeface="Poppins"/>
                <a:sym typeface="Poppins"/>
              </a:defRPr>
            </a:lvl9pPr>
          </a:lstStyle>
          <a:p>
            <a:pPr marL="0" indent="0"/>
            <a:endParaRPr lang="en-SG" kern="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73"/>
        <p:cNvGrpSpPr/>
        <p:nvPr/>
      </p:nvGrpSpPr>
      <p:grpSpPr>
        <a:xfrm>
          <a:off x="0" y="0"/>
          <a:ext cx="0" cy="0"/>
          <a:chOff x="0" y="0"/>
          <a:chExt cx="0" cy="0"/>
        </a:xfrm>
      </p:grpSpPr>
      <p:sp>
        <p:nvSpPr>
          <p:cNvPr id="574" name="Google Shape;574;p62"/>
          <p:cNvSpPr txBox="1">
            <a:spLocks noGrp="1"/>
          </p:cNvSpPr>
          <p:nvPr>
            <p:ph type="title"/>
          </p:nvPr>
        </p:nvSpPr>
        <p:spPr>
          <a:xfrm>
            <a:off x="960000" y="491767"/>
            <a:ext cx="10272000" cy="763600"/>
          </a:xfrm>
          <a:prstGeom prst="rect">
            <a:avLst/>
          </a:prstGeom>
        </p:spPr>
        <p:txBody>
          <a:bodyPr spcFirstLastPara="1" wrap="square" lIns="121900" tIns="121900" rIns="121900" bIns="121900" anchor="t" anchorCtr="0">
            <a:noAutofit/>
          </a:bodyPr>
          <a:lstStyle/>
          <a:p>
            <a:r>
              <a:rPr lang="en-SG" dirty="0"/>
              <a:t>L</a:t>
            </a:r>
            <a:r>
              <a:rPr lang="en" dirty="0"/>
              <a:t>LM MODELS</a:t>
            </a:r>
            <a:endParaRPr dirty="0"/>
          </a:p>
        </p:txBody>
      </p:sp>
      <p:graphicFrame>
        <p:nvGraphicFramePr>
          <p:cNvPr id="6" name="Table 5">
            <a:extLst>
              <a:ext uri="{FF2B5EF4-FFF2-40B4-BE49-F238E27FC236}">
                <a16:creationId xmlns:a16="http://schemas.microsoft.com/office/drawing/2014/main" id="{04660FE8-7F23-3A66-035D-6F33CCA4EBA6}"/>
              </a:ext>
            </a:extLst>
          </p:cNvPr>
          <p:cNvGraphicFramePr>
            <a:graphicFrameLocks noGrp="1"/>
          </p:cNvGraphicFramePr>
          <p:nvPr>
            <p:extLst>
              <p:ext uri="{D42A27DB-BD31-4B8C-83A1-F6EECF244321}">
                <p14:modId xmlns:p14="http://schemas.microsoft.com/office/powerpoint/2010/main" val="1960124575"/>
              </p:ext>
            </p:extLst>
          </p:nvPr>
        </p:nvGraphicFramePr>
        <p:xfrm>
          <a:off x="1161222" y="1106280"/>
          <a:ext cx="9869556" cy="5110866"/>
        </p:xfrm>
        <a:graphic>
          <a:graphicData uri="http://schemas.openxmlformats.org/drawingml/2006/table">
            <a:tbl>
              <a:tblPr/>
              <a:tblGrid>
                <a:gridCol w="4717314">
                  <a:extLst>
                    <a:ext uri="{9D8B030D-6E8A-4147-A177-3AD203B41FA5}">
                      <a16:colId xmlns:a16="http://schemas.microsoft.com/office/drawing/2014/main" val="2394101025"/>
                    </a:ext>
                  </a:extLst>
                </a:gridCol>
                <a:gridCol w="5152242">
                  <a:extLst>
                    <a:ext uri="{9D8B030D-6E8A-4147-A177-3AD203B41FA5}">
                      <a16:colId xmlns:a16="http://schemas.microsoft.com/office/drawing/2014/main" val="49631788"/>
                    </a:ext>
                  </a:extLst>
                </a:gridCol>
              </a:tblGrid>
              <a:tr h="750823">
                <a:tc>
                  <a:txBody>
                    <a:bodyPr/>
                    <a:lstStyle/>
                    <a:p>
                      <a:pPr algn="l" rtl="0" fontAlgn="ctr">
                        <a:spcBef>
                          <a:spcPts val="0"/>
                        </a:spcBef>
                        <a:spcAft>
                          <a:spcPts val="0"/>
                        </a:spcAft>
                      </a:pPr>
                      <a:r>
                        <a:rPr lang="en-US" sz="2000" b="1" i="0" u="none" strike="noStrike" dirty="0">
                          <a:solidFill>
                            <a:srgbClr val="191919"/>
                          </a:solidFill>
                          <a:effectLst/>
                          <a:latin typeface="Poppins" panose="00000500000000000000" pitchFamily="2" charset="0"/>
                        </a:rPr>
                        <a:t>Problem </a:t>
                      </a:r>
                      <a:r>
                        <a:rPr lang="en-SG" sz="2000" b="1" i="0" u="none" strike="noStrike" dirty="0">
                          <a:solidFill>
                            <a:srgbClr val="191919"/>
                          </a:solidFill>
                          <a:effectLst/>
                          <a:latin typeface="Poppins" panose="00000500000000000000" pitchFamily="2" charset="0"/>
                        </a:rPr>
                        <a:t>1: Poor GPU resources </a:t>
                      </a:r>
                      <a:endParaRPr lang="en-SG" sz="2000" b="1" u="none" dirty="0">
                        <a:effectLst/>
                      </a:endParaRPr>
                    </a:p>
                  </a:txBody>
                  <a:tcPr marL="76200" marR="76200" marT="76200" marB="76200" anchor="ctr">
                    <a:lnL w="7620" cap="flat" cmpd="sng" algn="ctr">
                      <a:solidFill>
                        <a:srgbClr val="191919"/>
                      </a:solidFill>
                      <a:prstDash val="solid"/>
                      <a:round/>
                      <a:headEnd type="none" w="med" len="med"/>
                      <a:tailEnd type="none" w="med" len="med"/>
                    </a:lnL>
                    <a:lnR w="7620" cap="flat" cmpd="sng" algn="ctr">
                      <a:solidFill>
                        <a:srgbClr val="191919"/>
                      </a:solidFill>
                      <a:prstDash val="solid"/>
                      <a:round/>
                      <a:headEnd type="none" w="med" len="med"/>
                      <a:tailEnd type="none" w="med" len="med"/>
                    </a:lnR>
                    <a:lnT w="7620" cap="flat" cmpd="sng" algn="ctr">
                      <a:solidFill>
                        <a:srgbClr val="191919"/>
                      </a:solidFill>
                      <a:prstDash val="solid"/>
                      <a:round/>
                      <a:headEnd type="none" w="med" len="med"/>
                      <a:tailEnd type="none" w="med" len="med"/>
                    </a:lnT>
                    <a:lnB w="7620" cap="flat" cmpd="sng" algn="ctr">
                      <a:solidFill>
                        <a:srgbClr val="191919"/>
                      </a:solidFill>
                      <a:prstDash val="solid"/>
                      <a:round/>
                      <a:headEnd type="none" w="med" len="med"/>
                      <a:tailEnd type="none" w="med" len="med"/>
                    </a:lnB>
                    <a:noFill/>
                  </a:tcPr>
                </a:tc>
                <a:tc>
                  <a:txBody>
                    <a:bodyPr/>
                    <a:lstStyle/>
                    <a:p>
                      <a:pPr algn="l" rtl="0" fontAlgn="ctr">
                        <a:spcBef>
                          <a:spcPts val="0"/>
                        </a:spcBef>
                        <a:spcAft>
                          <a:spcPts val="0"/>
                        </a:spcAft>
                      </a:pPr>
                      <a:r>
                        <a:rPr lang="en-SG" sz="2000" b="1" i="0" u="none" strike="noStrike" dirty="0">
                          <a:solidFill>
                            <a:srgbClr val="191919"/>
                          </a:solidFill>
                          <a:effectLst/>
                          <a:latin typeface="Poppins" panose="00000500000000000000" pitchFamily="2" charset="0"/>
                        </a:rPr>
                        <a:t>Problem 2: Lack of Space </a:t>
                      </a:r>
                      <a:endParaRPr lang="en-SG" sz="2000" b="1" u="none" dirty="0">
                        <a:effectLst/>
                      </a:endParaRPr>
                    </a:p>
                  </a:txBody>
                  <a:tcPr marL="76200" marR="76200" marT="76200" marB="76200" anchor="ctr">
                    <a:lnL w="7620" cap="flat" cmpd="sng" algn="ctr">
                      <a:solidFill>
                        <a:srgbClr val="191919"/>
                      </a:solidFill>
                      <a:prstDash val="solid"/>
                      <a:round/>
                      <a:headEnd type="none" w="med" len="med"/>
                      <a:tailEnd type="none" w="med" len="med"/>
                    </a:lnL>
                    <a:lnR w="7620" cap="flat" cmpd="sng" algn="ctr">
                      <a:solidFill>
                        <a:srgbClr val="191919"/>
                      </a:solidFill>
                      <a:prstDash val="solid"/>
                      <a:round/>
                      <a:headEnd type="none" w="med" len="med"/>
                      <a:tailEnd type="none" w="med" len="med"/>
                    </a:lnR>
                    <a:lnT w="7620" cap="flat" cmpd="sng" algn="ctr">
                      <a:solidFill>
                        <a:srgbClr val="191919"/>
                      </a:solidFill>
                      <a:prstDash val="solid"/>
                      <a:round/>
                      <a:headEnd type="none" w="med" len="med"/>
                      <a:tailEnd type="none" w="med" len="med"/>
                    </a:lnT>
                    <a:lnB w="7620" cap="flat" cmpd="sng" algn="ctr">
                      <a:solidFill>
                        <a:srgbClr val="191919"/>
                      </a:solidFill>
                      <a:prstDash val="solid"/>
                      <a:round/>
                      <a:headEnd type="none" w="med" len="med"/>
                      <a:tailEnd type="none" w="med" len="med"/>
                    </a:lnB>
                    <a:noFill/>
                  </a:tcPr>
                </a:tc>
                <a:extLst>
                  <a:ext uri="{0D108BD9-81ED-4DB2-BD59-A6C34878D82A}">
                    <a16:rowId xmlns:a16="http://schemas.microsoft.com/office/drawing/2014/main" val="1461324770"/>
                  </a:ext>
                </a:extLst>
              </a:tr>
              <a:tr h="4360043">
                <a:tc>
                  <a:txBody>
                    <a:bodyPr/>
                    <a:lstStyle/>
                    <a:p>
                      <a:pPr marL="285750" marR="0" lvl="0" indent="-285750" algn="just"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600" b="0" i="0" u="none" strike="noStrike" kern="0" cap="none" spc="0" normalizeH="0" baseline="0" noProof="0" dirty="0">
                          <a:ln>
                            <a:noFill/>
                          </a:ln>
                          <a:solidFill>
                            <a:srgbClr val="191919"/>
                          </a:solidFill>
                          <a:effectLst/>
                          <a:uLnTx/>
                          <a:uFillTx/>
                          <a:latin typeface="Poppins" panose="00000500000000000000" pitchFamily="2" charset="0"/>
                          <a:ea typeface="+mn-ea"/>
                          <a:cs typeface="Poppins" panose="00000500000000000000" pitchFamily="2" charset="0"/>
                          <a:sym typeface="Arial"/>
                        </a:rPr>
                        <a:t>Inference time for single response takes 10-40 minutes to generate </a:t>
                      </a:r>
                    </a:p>
                  </a:txBody>
                  <a:tcPr marL="76200" marR="76200" marT="76200" marB="76200">
                    <a:lnL w="7620" cap="flat" cmpd="sng" algn="ctr">
                      <a:solidFill>
                        <a:srgbClr val="191919"/>
                      </a:solidFill>
                      <a:prstDash val="solid"/>
                      <a:round/>
                      <a:headEnd type="none" w="med" len="med"/>
                      <a:tailEnd type="none" w="med" len="med"/>
                    </a:lnL>
                    <a:lnR w="7620" cap="flat" cmpd="sng" algn="ctr">
                      <a:solidFill>
                        <a:srgbClr val="191919"/>
                      </a:solidFill>
                      <a:prstDash val="solid"/>
                      <a:round/>
                      <a:headEnd type="none" w="med" len="med"/>
                      <a:tailEnd type="none" w="med" len="med"/>
                    </a:lnR>
                    <a:lnT w="7620" cap="flat" cmpd="sng" algn="ctr">
                      <a:solidFill>
                        <a:srgbClr val="191919"/>
                      </a:solidFill>
                      <a:prstDash val="solid"/>
                      <a:round/>
                      <a:headEnd type="none" w="med" len="med"/>
                      <a:tailEnd type="none" w="med" len="med"/>
                    </a:lnT>
                    <a:lnB w="7620" cap="flat" cmpd="sng" algn="ctr">
                      <a:solidFill>
                        <a:srgbClr val="191919"/>
                      </a:solidFill>
                      <a:prstDash val="solid"/>
                      <a:round/>
                      <a:headEnd type="none" w="med" len="med"/>
                      <a:tailEnd type="none" w="med" len="med"/>
                    </a:lnB>
                    <a:noFill/>
                  </a:tcPr>
                </a:tc>
                <a:tc>
                  <a:txBody>
                    <a:bodyPr/>
                    <a:lstStyle/>
                    <a:p>
                      <a:pPr marL="285750" indent="-285750" algn="just">
                        <a:buFont typeface="Arial" panose="020B0604020202020204" pitchFamily="34" charset="0"/>
                        <a:buChar char="•"/>
                      </a:pPr>
                      <a:r>
                        <a:rPr kumimoji="0" lang="en-US" sz="1600" b="0" i="0" u="none" strike="noStrike" kern="0" cap="none" spc="0" normalizeH="0" baseline="0" noProof="0" dirty="0">
                          <a:ln>
                            <a:noFill/>
                          </a:ln>
                          <a:solidFill>
                            <a:schemeClr val="tx1"/>
                          </a:solidFill>
                          <a:effectLst/>
                          <a:uLnTx/>
                          <a:uFillTx/>
                          <a:latin typeface="Poppins" panose="00000500000000000000" pitchFamily="2" charset="0"/>
                          <a:ea typeface="+mn-ea"/>
                          <a:cs typeface="Poppins" panose="00000500000000000000" pitchFamily="2" charset="0"/>
                          <a:sym typeface="Arial"/>
                        </a:rPr>
                        <a:t>Currently, I have downloaded the Google Gemma Model (smallest model with 7B parameters), occupies about 50-80GB. </a:t>
                      </a:r>
                    </a:p>
                    <a:p>
                      <a:pPr marL="285750" indent="-285750" algn="just">
                        <a:buFont typeface="Arial" panose="020B0604020202020204" pitchFamily="34" charset="0"/>
                        <a:buChar char="•"/>
                      </a:pPr>
                      <a:endParaRPr kumimoji="0" lang="en-US" sz="1600" b="0" i="0" u="none" strike="noStrike" kern="0" cap="none" spc="0" normalizeH="0" baseline="0" noProof="0" dirty="0">
                        <a:ln>
                          <a:noFill/>
                        </a:ln>
                        <a:solidFill>
                          <a:schemeClr val="tx1"/>
                        </a:solidFill>
                        <a:effectLst/>
                        <a:uLnTx/>
                        <a:uFillTx/>
                        <a:latin typeface="Poppins" panose="00000500000000000000" pitchFamily="2" charset="0"/>
                        <a:ea typeface="+mn-ea"/>
                        <a:cs typeface="Poppins" panose="00000500000000000000" pitchFamily="2" charset="0"/>
                        <a:sym typeface="Arial"/>
                      </a:endParaRPr>
                    </a:p>
                    <a:p>
                      <a:pPr marL="285750" indent="-285750" algn="just">
                        <a:buFont typeface="Arial" panose="020B0604020202020204" pitchFamily="34" charset="0"/>
                        <a:buChar char="•"/>
                      </a:pPr>
                      <a:endParaRPr kumimoji="0" lang="en-US" sz="1600" b="0" i="0" u="none" strike="noStrike" kern="0" cap="none" spc="0" normalizeH="0" baseline="0" noProof="0" dirty="0">
                        <a:ln>
                          <a:noFill/>
                        </a:ln>
                        <a:solidFill>
                          <a:schemeClr val="tx1"/>
                        </a:solidFill>
                        <a:effectLst/>
                        <a:uLnTx/>
                        <a:uFillTx/>
                        <a:latin typeface="Poppins" panose="00000500000000000000" pitchFamily="2" charset="0"/>
                        <a:ea typeface="+mn-ea"/>
                        <a:cs typeface="Poppins" panose="00000500000000000000" pitchFamily="2" charset="0"/>
                        <a:sym typeface="Arial"/>
                      </a:endParaRPr>
                    </a:p>
                    <a:p>
                      <a:pPr marL="285750" indent="-285750" algn="just">
                        <a:buFont typeface="Arial" panose="020B0604020202020204" pitchFamily="34" charset="0"/>
                        <a:buChar char="•"/>
                      </a:pPr>
                      <a:endParaRPr kumimoji="0" lang="en-US" sz="1600" b="0" i="0" u="none" strike="noStrike" kern="0" cap="none" spc="0" normalizeH="0" baseline="0" noProof="0" dirty="0">
                        <a:ln>
                          <a:noFill/>
                        </a:ln>
                        <a:solidFill>
                          <a:schemeClr val="tx1"/>
                        </a:solidFill>
                        <a:effectLst/>
                        <a:uLnTx/>
                        <a:uFillTx/>
                        <a:latin typeface="Poppins" panose="00000500000000000000" pitchFamily="2" charset="0"/>
                        <a:ea typeface="+mn-ea"/>
                        <a:cs typeface="Poppins" panose="00000500000000000000" pitchFamily="2" charset="0"/>
                        <a:sym typeface="Arial"/>
                      </a:endParaRPr>
                    </a:p>
                    <a:p>
                      <a:pPr marL="285750" indent="-285750" algn="just">
                        <a:buFont typeface="Arial" panose="020B0604020202020204" pitchFamily="34" charset="0"/>
                        <a:buChar char="•"/>
                      </a:pPr>
                      <a:endParaRPr kumimoji="0" lang="en-US" sz="1600" b="0" i="0" u="none" strike="noStrike" kern="0" cap="none" spc="0" normalizeH="0" baseline="0" noProof="0" dirty="0">
                        <a:ln>
                          <a:noFill/>
                        </a:ln>
                        <a:solidFill>
                          <a:schemeClr val="tx1"/>
                        </a:solidFill>
                        <a:effectLst/>
                        <a:uLnTx/>
                        <a:uFillTx/>
                        <a:latin typeface="Poppins" panose="00000500000000000000" pitchFamily="2" charset="0"/>
                        <a:ea typeface="+mn-ea"/>
                        <a:cs typeface="Poppins" panose="00000500000000000000" pitchFamily="2" charset="0"/>
                        <a:sym typeface="Arial"/>
                      </a:endParaRPr>
                    </a:p>
                    <a:p>
                      <a:pPr marL="285750" indent="-285750" algn="just">
                        <a:buFont typeface="Arial" panose="020B0604020202020204" pitchFamily="34" charset="0"/>
                        <a:buChar char="•"/>
                      </a:pPr>
                      <a:endParaRPr kumimoji="0" lang="en-US" sz="1600" b="0" i="0" u="none" strike="noStrike" kern="0" cap="none" spc="0" normalizeH="0" baseline="0" noProof="0" dirty="0">
                        <a:ln>
                          <a:noFill/>
                        </a:ln>
                        <a:solidFill>
                          <a:schemeClr val="tx1"/>
                        </a:solidFill>
                        <a:effectLst/>
                        <a:uLnTx/>
                        <a:uFillTx/>
                        <a:latin typeface="Poppins" panose="00000500000000000000" pitchFamily="2" charset="0"/>
                        <a:ea typeface="+mn-ea"/>
                        <a:cs typeface="Poppins" panose="00000500000000000000" pitchFamily="2" charset="0"/>
                        <a:sym typeface="Arial"/>
                      </a:endParaRPr>
                    </a:p>
                    <a:p>
                      <a:pPr marL="285750" indent="-285750" algn="just">
                        <a:buFont typeface="Arial" panose="020B0604020202020204" pitchFamily="34" charset="0"/>
                        <a:buChar char="•"/>
                      </a:pPr>
                      <a:r>
                        <a:rPr kumimoji="0" lang="en-US" sz="1600" b="0" i="0" u="none" strike="noStrike" kern="0" cap="none" spc="0" normalizeH="0" baseline="0" noProof="0" dirty="0">
                          <a:ln>
                            <a:noFill/>
                          </a:ln>
                          <a:solidFill>
                            <a:schemeClr val="tx1"/>
                          </a:solidFill>
                          <a:effectLst/>
                          <a:uLnTx/>
                          <a:uFillTx/>
                          <a:latin typeface="Poppins" panose="00000500000000000000" pitchFamily="2" charset="0"/>
                          <a:ea typeface="+mn-ea"/>
                          <a:cs typeface="Poppins" panose="00000500000000000000" pitchFamily="2" charset="0"/>
                          <a:sym typeface="Arial"/>
                        </a:rPr>
                        <a:t>Other bigger models like Meta Llama and C4I Cohere has ~120B parameters </a:t>
                      </a:r>
                      <a:endParaRPr lang="en-SG" sz="1600" b="0" i="0" u="none" strike="noStrike" cap="none" dirty="0">
                        <a:solidFill>
                          <a:schemeClr val="tx1"/>
                        </a:solidFill>
                        <a:effectLst/>
                        <a:latin typeface="Poppins" panose="00000500000000000000" pitchFamily="2" charset="0"/>
                        <a:ea typeface="+mn-ea"/>
                        <a:cs typeface="Poppins" panose="00000500000000000000" pitchFamily="2" charset="0"/>
                        <a:sym typeface="Arial"/>
                      </a:endParaRPr>
                    </a:p>
                    <a:p>
                      <a:pPr algn="just"/>
                      <a:r>
                        <a:rPr lang="en-SG" sz="1600" b="0" i="0" u="none" strike="noStrike" cap="none" dirty="0">
                          <a:solidFill>
                            <a:schemeClr val="tx1"/>
                          </a:solidFill>
                          <a:effectLst/>
                          <a:latin typeface="Poppins" panose="00000500000000000000" pitchFamily="2" charset="0"/>
                          <a:ea typeface="+mn-ea"/>
                          <a:cs typeface="Poppins" panose="00000500000000000000" pitchFamily="2" charset="0"/>
                          <a:sym typeface="Arial"/>
                        </a:rPr>
                        <a:t> </a:t>
                      </a:r>
                    </a:p>
                    <a:p>
                      <a:pPr algn="just" rtl="0" fontAlgn="ctr">
                        <a:spcBef>
                          <a:spcPts val="0"/>
                        </a:spcBef>
                        <a:spcAft>
                          <a:spcPts val="0"/>
                        </a:spcAft>
                      </a:pPr>
                      <a:endParaRPr lang="en-SG" sz="1600" dirty="0">
                        <a:effectLst/>
                      </a:endParaRPr>
                    </a:p>
                  </a:txBody>
                  <a:tcPr marL="76200" marR="76200" marT="76200" marB="76200">
                    <a:lnL w="7620" cap="flat" cmpd="sng" algn="ctr">
                      <a:solidFill>
                        <a:srgbClr val="191919"/>
                      </a:solidFill>
                      <a:prstDash val="solid"/>
                      <a:round/>
                      <a:headEnd type="none" w="med" len="med"/>
                      <a:tailEnd type="none" w="med" len="med"/>
                    </a:lnL>
                    <a:lnR w="7620" cap="flat" cmpd="sng" algn="ctr">
                      <a:solidFill>
                        <a:srgbClr val="191919"/>
                      </a:solidFill>
                      <a:prstDash val="solid"/>
                      <a:round/>
                      <a:headEnd type="none" w="med" len="med"/>
                      <a:tailEnd type="none" w="med" len="med"/>
                    </a:lnR>
                    <a:lnT w="7620" cap="flat" cmpd="sng" algn="ctr">
                      <a:solidFill>
                        <a:srgbClr val="191919"/>
                      </a:solidFill>
                      <a:prstDash val="solid"/>
                      <a:round/>
                      <a:headEnd type="none" w="med" len="med"/>
                      <a:tailEnd type="none" w="med" len="med"/>
                    </a:lnT>
                    <a:lnB w="7620" cap="flat" cmpd="sng" algn="ctr">
                      <a:solidFill>
                        <a:srgbClr val="191919"/>
                      </a:solidFill>
                      <a:prstDash val="solid"/>
                      <a:round/>
                      <a:headEnd type="none" w="med" len="med"/>
                      <a:tailEnd type="none" w="med" len="med"/>
                    </a:lnB>
                    <a:noFill/>
                  </a:tcPr>
                </a:tc>
                <a:extLst>
                  <a:ext uri="{0D108BD9-81ED-4DB2-BD59-A6C34878D82A}">
                    <a16:rowId xmlns:a16="http://schemas.microsoft.com/office/drawing/2014/main" val="687222688"/>
                  </a:ext>
                </a:extLst>
              </a:tr>
            </a:tbl>
          </a:graphicData>
        </a:graphic>
      </p:graphicFrame>
      <p:sp>
        <p:nvSpPr>
          <p:cNvPr id="7" name="Rectangle 1">
            <a:extLst>
              <a:ext uri="{FF2B5EF4-FFF2-40B4-BE49-F238E27FC236}">
                <a16:creationId xmlns:a16="http://schemas.microsoft.com/office/drawing/2014/main" id="{AA9BAC57-1A25-F8EF-DBA7-AA4272E7E055}"/>
              </a:ext>
            </a:extLst>
          </p:cNvPr>
          <p:cNvSpPr>
            <a:spLocks noChangeArrowheads="1"/>
          </p:cNvSpPr>
          <p:nvPr/>
        </p:nvSpPr>
        <p:spPr bwMode="auto">
          <a:xfrm>
            <a:off x="3211513" y="2152650"/>
            <a:ext cx="17102690" cy="528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SG"/>
          </a:p>
        </p:txBody>
      </p:sp>
      <p:pic>
        <p:nvPicPr>
          <p:cNvPr id="3" name="Picture 2">
            <a:extLst>
              <a:ext uri="{FF2B5EF4-FFF2-40B4-BE49-F238E27FC236}">
                <a16:creationId xmlns:a16="http://schemas.microsoft.com/office/drawing/2014/main" id="{1A0FBB25-68EF-2C7B-0B33-AF5961545734}"/>
              </a:ext>
            </a:extLst>
          </p:cNvPr>
          <p:cNvPicPr>
            <a:picLocks noChangeAspect="1"/>
          </p:cNvPicPr>
          <p:nvPr/>
        </p:nvPicPr>
        <p:blipFill rotWithShape="1">
          <a:blip r:embed="rId3"/>
          <a:srcRect t="3449"/>
          <a:stretch/>
        </p:blipFill>
        <p:spPr>
          <a:xfrm>
            <a:off x="5917096" y="2916349"/>
            <a:ext cx="5022698" cy="661946"/>
          </a:xfrm>
          <a:prstGeom prst="rect">
            <a:avLst/>
          </a:prstGeom>
        </p:spPr>
      </p:pic>
    </p:spTree>
    <p:extLst>
      <p:ext uri="{BB962C8B-B14F-4D97-AF65-F5344CB8AC3E}">
        <p14:creationId xmlns:p14="http://schemas.microsoft.com/office/powerpoint/2010/main" val="3528172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73"/>
        <p:cNvGrpSpPr/>
        <p:nvPr/>
      </p:nvGrpSpPr>
      <p:grpSpPr>
        <a:xfrm>
          <a:off x="0" y="0"/>
          <a:ext cx="0" cy="0"/>
          <a:chOff x="0" y="0"/>
          <a:chExt cx="0" cy="0"/>
        </a:xfrm>
      </p:grpSpPr>
      <p:sp>
        <p:nvSpPr>
          <p:cNvPr id="574" name="Google Shape;574;p62"/>
          <p:cNvSpPr txBox="1">
            <a:spLocks noGrp="1"/>
          </p:cNvSpPr>
          <p:nvPr>
            <p:ph type="title"/>
          </p:nvPr>
        </p:nvSpPr>
        <p:spPr>
          <a:xfrm>
            <a:off x="960000" y="491767"/>
            <a:ext cx="10272000" cy="763600"/>
          </a:xfrm>
          <a:prstGeom prst="rect">
            <a:avLst/>
          </a:prstGeom>
        </p:spPr>
        <p:txBody>
          <a:bodyPr spcFirstLastPara="1" wrap="square" lIns="121900" tIns="121900" rIns="121900" bIns="121900" anchor="t" anchorCtr="0">
            <a:noAutofit/>
          </a:bodyPr>
          <a:lstStyle/>
          <a:p>
            <a:r>
              <a:rPr lang="en-SG" dirty="0"/>
              <a:t>L</a:t>
            </a:r>
            <a:r>
              <a:rPr lang="en" dirty="0"/>
              <a:t>LM MODELS</a:t>
            </a:r>
            <a:endParaRPr dirty="0"/>
          </a:p>
        </p:txBody>
      </p:sp>
      <p:graphicFrame>
        <p:nvGraphicFramePr>
          <p:cNvPr id="6" name="Table 5">
            <a:extLst>
              <a:ext uri="{FF2B5EF4-FFF2-40B4-BE49-F238E27FC236}">
                <a16:creationId xmlns:a16="http://schemas.microsoft.com/office/drawing/2014/main" id="{04660FE8-7F23-3A66-035D-6F33CCA4EBA6}"/>
              </a:ext>
            </a:extLst>
          </p:cNvPr>
          <p:cNvGraphicFramePr>
            <a:graphicFrameLocks noGrp="1"/>
          </p:cNvGraphicFramePr>
          <p:nvPr>
            <p:extLst>
              <p:ext uri="{D42A27DB-BD31-4B8C-83A1-F6EECF244321}">
                <p14:modId xmlns:p14="http://schemas.microsoft.com/office/powerpoint/2010/main" val="4276046775"/>
              </p:ext>
            </p:extLst>
          </p:nvPr>
        </p:nvGraphicFramePr>
        <p:xfrm>
          <a:off x="1161222" y="1106279"/>
          <a:ext cx="9869556" cy="5125556"/>
        </p:xfrm>
        <a:graphic>
          <a:graphicData uri="http://schemas.openxmlformats.org/drawingml/2006/table">
            <a:tbl>
              <a:tblPr/>
              <a:tblGrid>
                <a:gridCol w="4717314">
                  <a:extLst>
                    <a:ext uri="{9D8B030D-6E8A-4147-A177-3AD203B41FA5}">
                      <a16:colId xmlns:a16="http://schemas.microsoft.com/office/drawing/2014/main" val="2394101025"/>
                    </a:ext>
                  </a:extLst>
                </a:gridCol>
                <a:gridCol w="5152242">
                  <a:extLst>
                    <a:ext uri="{9D8B030D-6E8A-4147-A177-3AD203B41FA5}">
                      <a16:colId xmlns:a16="http://schemas.microsoft.com/office/drawing/2014/main" val="49631788"/>
                    </a:ext>
                  </a:extLst>
                </a:gridCol>
              </a:tblGrid>
              <a:tr h="662787">
                <a:tc>
                  <a:txBody>
                    <a:bodyPr/>
                    <a:lstStyle/>
                    <a:p>
                      <a:pPr algn="l" rtl="0" fontAlgn="ctr">
                        <a:spcBef>
                          <a:spcPts val="0"/>
                        </a:spcBef>
                        <a:spcAft>
                          <a:spcPts val="0"/>
                        </a:spcAft>
                      </a:pPr>
                      <a:r>
                        <a:rPr lang="en-US" sz="2000" b="1" i="0" u="none" strike="noStrike" dirty="0">
                          <a:solidFill>
                            <a:srgbClr val="191919"/>
                          </a:solidFill>
                          <a:effectLst/>
                          <a:latin typeface="Poppins" panose="00000500000000000000" pitchFamily="2" charset="0"/>
                        </a:rPr>
                        <a:t>Problem </a:t>
                      </a:r>
                      <a:r>
                        <a:rPr lang="en-SG" sz="2000" b="1" i="0" u="none" strike="noStrike" dirty="0">
                          <a:solidFill>
                            <a:srgbClr val="191919"/>
                          </a:solidFill>
                          <a:effectLst/>
                          <a:latin typeface="Poppins" panose="00000500000000000000" pitchFamily="2" charset="0"/>
                        </a:rPr>
                        <a:t>1: Poor GPU resources </a:t>
                      </a:r>
                      <a:endParaRPr lang="en-SG" sz="2000" b="1" u="none" dirty="0">
                        <a:effectLst/>
                      </a:endParaRPr>
                    </a:p>
                  </a:txBody>
                  <a:tcPr marL="76200" marR="76200" marT="76200" marB="76200" anchor="ctr">
                    <a:lnL w="7620" cap="flat" cmpd="sng" algn="ctr">
                      <a:solidFill>
                        <a:srgbClr val="191919"/>
                      </a:solidFill>
                      <a:prstDash val="solid"/>
                      <a:round/>
                      <a:headEnd type="none" w="med" len="med"/>
                      <a:tailEnd type="none" w="med" len="med"/>
                    </a:lnL>
                    <a:lnR w="7620" cap="flat" cmpd="sng" algn="ctr">
                      <a:solidFill>
                        <a:srgbClr val="191919"/>
                      </a:solidFill>
                      <a:prstDash val="solid"/>
                      <a:round/>
                      <a:headEnd type="none" w="med" len="med"/>
                      <a:tailEnd type="none" w="med" len="med"/>
                    </a:lnR>
                    <a:lnT w="7620" cap="flat" cmpd="sng" algn="ctr">
                      <a:solidFill>
                        <a:srgbClr val="191919"/>
                      </a:solidFill>
                      <a:prstDash val="solid"/>
                      <a:round/>
                      <a:headEnd type="none" w="med" len="med"/>
                      <a:tailEnd type="none" w="med" len="med"/>
                    </a:lnT>
                    <a:lnB w="7620" cap="flat" cmpd="sng" algn="ctr">
                      <a:solidFill>
                        <a:srgbClr val="191919"/>
                      </a:solidFill>
                      <a:prstDash val="solid"/>
                      <a:round/>
                      <a:headEnd type="none" w="med" len="med"/>
                      <a:tailEnd type="none" w="med" len="med"/>
                    </a:lnB>
                    <a:noFill/>
                  </a:tcPr>
                </a:tc>
                <a:tc>
                  <a:txBody>
                    <a:bodyPr/>
                    <a:lstStyle/>
                    <a:p>
                      <a:pPr algn="l" rtl="0" fontAlgn="ctr">
                        <a:spcBef>
                          <a:spcPts val="0"/>
                        </a:spcBef>
                        <a:spcAft>
                          <a:spcPts val="0"/>
                        </a:spcAft>
                      </a:pPr>
                      <a:r>
                        <a:rPr lang="en-SG" sz="2000" b="1" i="0" u="none" strike="noStrike" dirty="0">
                          <a:solidFill>
                            <a:srgbClr val="191919"/>
                          </a:solidFill>
                          <a:effectLst/>
                          <a:latin typeface="Poppins" panose="00000500000000000000" pitchFamily="2" charset="0"/>
                        </a:rPr>
                        <a:t>Problem 2: Lack of Space </a:t>
                      </a:r>
                      <a:endParaRPr lang="en-SG" sz="2000" b="1" u="none" dirty="0">
                        <a:effectLst/>
                      </a:endParaRPr>
                    </a:p>
                  </a:txBody>
                  <a:tcPr marL="76200" marR="76200" marT="76200" marB="76200" anchor="ctr">
                    <a:lnL w="7620" cap="flat" cmpd="sng" algn="ctr">
                      <a:solidFill>
                        <a:srgbClr val="191919"/>
                      </a:solidFill>
                      <a:prstDash val="solid"/>
                      <a:round/>
                      <a:headEnd type="none" w="med" len="med"/>
                      <a:tailEnd type="none" w="med" len="med"/>
                    </a:lnL>
                    <a:lnR w="7620" cap="flat" cmpd="sng" algn="ctr">
                      <a:solidFill>
                        <a:srgbClr val="191919"/>
                      </a:solidFill>
                      <a:prstDash val="solid"/>
                      <a:round/>
                      <a:headEnd type="none" w="med" len="med"/>
                      <a:tailEnd type="none" w="med" len="med"/>
                    </a:lnR>
                    <a:lnT w="7620" cap="flat" cmpd="sng" algn="ctr">
                      <a:solidFill>
                        <a:srgbClr val="191919"/>
                      </a:solidFill>
                      <a:prstDash val="solid"/>
                      <a:round/>
                      <a:headEnd type="none" w="med" len="med"/>
                      <a:tailEnd type="none" w="med" len="med"/>
                    </a:lnT>
                    <a:lnB w="7620" cap="flat" cmpd="sng" algn="ctr">
                      <a:solidFill>
                        <a:srgbClr val="191919"/>
                      </a:solidFill>
                      <a:prstDash val="solid"/>
                      <a:round/>
                      <a:headEnd type="none" w="med" len="med"/>
                      <a:tailEnd type="none" w="med" len="med"/>
                    </a:lnB>
                    <a:noFill/>
                  </a:tcPr>
                </a:tc>
                <a:extLst>
                  <a:ext uri="{0D108BD9-81ED-4DB2-BD59-A6C34878D82A}">
                    <a16:rowId xmlns:a16="http://schemas.microsoft.com/office/drawing/2014/main" val="1461324770"/>
                  </a:ext>
                </a:extLst>
              </a:tr>
              <a:tr h="4462769">
                <a:tc>
                  <a:txBody>
                    <a:bodyPr/>
                    <a:lstStyle/>
                    <a:p>
                      <a:pPr marL="285750" marR="0" lvl="0" indent="-285750" algn="just"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600" b="0" i="0" u="none" strike="noStrike" kern="0" cap="none" spc="0" normalizeH="0" baseline="0" noProof="0" dirty="0">
                          <a:ln>
                            <a:noFill/>
                          </a:ln>
                          <a:solidFill>
                            <a:srgbClr val="191919"/>
                          </a:solidFill>
                          <a:effectLst/>
                          <a:uLnTx/>
                          <a:uFillTx/>
                          <a:latin typeface="Poppins" panose="00000500000000000000" pitchFamily="2" charset="0"/>
                          <a:ea typeface="+mn-ea"/>
                          <a:cs typeface="Poppins" panose="00000500000000000000" pitchFamily="2" charset="0"/>
                          <a:sym typeface="Arial"/>
                        </a:rPr>
                        <a:t>Solution: Host the model on </a:t>
                      </a:r>
                      <a:r>
                        <a:rPr kumimoji="0" lang="en-US" sz="1600" b="0" i="0" u="none" strike="noStrike" kern="0" cap="none" spc="0" normalizeH="0" baseline="0" noProof="0" dirty="0" err="1">
                          <a:ln>
                            <a:noFill/>
                          </a:ln>
                          <a:solidFill>
                            <a:srgbClr val="191919"/>
                          </a:solidFill>
                          <a:effectLst/>
                          <a:uLnTx/>
                          <a:uFillTx/>
                          <a:latin typeface="Poppins" panose="00000500000000000000" pitchFamily="2" charset="0"/>
                          <a:ea typeface="+mn-ea"/>
                          <a:cs typeface="Poppins" panose="00000500000000000000" pitchFamily="2" charset="0"/>
                          <a:sym typeface="Arial"/>
                        </a:rPr>
                        <a:t>HuggingFace</a:t>
                      </a:r>
                      <a:r>
                        <a:rPr kumimoji="0" lang="en-US" sz="1600" b="0" i="0" u="none" strike="noStrike" kern="0" cap="none" spc="0" normalizeH="0" baseline="0" noProof="0" dirty="0">
                          <a:ln>
                            <a:noFill/>
                          </a:ln>
                          <a:solidFill>
                            <a:srgbClr val="191919"/>
                          </a:solidFill>
                          <a:effectLst/>
                          <a:uLnTx/>
                          <a:uFillTx/>
                          <a:latin typeface="Poppins" panose="00000500000000000000" pitchFamily="2" charset="0"/>
                          <a:ea typeface="+mn-ea"/>
                          <a:cs typeface="Poppins" panose="00000500000000000000" pitchFamily="2" charset="0"/>
                          <a:sym typeface="Arial"/>
                        </a:rPr>
                        <a:t> and utilize their GPU resources then access the model via API. </a:t>
                      </a:r>
                    </a:p>
                    <a:p>
                      <a:pPr marL="342900" marR="0" lvl="5" indent="-342900" algn="just" defTabSz="914400" rtl="0" eaLnBrk="1" fontAlgn="auto" latinLnBrk="0" hangingPunct="1">
                        <a:lnSpc>
                          <a:spcPct val="100000"/>
                        </a:lnSpc>
                        <a:spcBef>
                          <a:spcPts val="0"/>
                        </a:spcBef>
                        <a:spcAft>
                          <a:spcPts val="0"/>
                        </a:spcAft>
                        <a:buClr>
                          <a:srgbClr val="000000"/>
                        </a:buClr>
                        <a:buSzTx/>
                        <a:buFont typeface="+mj-lt"/>
                        <a:buAutoNum type="arabicPeriod"/>
                        <a:tabLst/>
                        <a:defRPr/>
                      </a:pPr>
                      <a:r>
                        <a:rPr kumimoji="0" lang="en-US" sz="1600" b="0" i="0" u="none" strike="noStrike" kern="0" cap="none" spc="0" normalizeH="0" baseline="0" noProof="0" dirty="0">
                          <a:ln>
                            <a:noFill/>
                          </a:ln>
                          <a:solidFill>
                            <a:srgbClr val="FF0000"/>
                          </a:solidFill>
                          <a:effectLst/>
                          <a:uLnTx/>
                          <a:uFillTx/>
                          <a:latin typeface="Poppins" panose="00000500000000000000" pitchFamily="2" charset="0"/>
                          <a:ea typeface="+mn-ea"/>
                          <a:cs typeface="Poppins" panose="00000500000000000000" pitchFamily="2" charset="0"/>
                          <a:sym typeface="Arial"/>
                        </a:rPr>
                        <a:t>Accessing the API requires internet connection </a:t>
                      </a:r>
                    </a:p>
                    <a:p>
                      <a:pPr marL="342900" marR="0" lvl="5" indent="-342900" algn="just" defTabSz="914400" rtl="0" eaLnBrk="1" fontAlgn="auto" latinLnBrk="0" hangingPunct="1">
                        <a:lnSpc>
                          <a:spcPct val="100000"/>
                        </a:lnSpc>
                        <a:spcBef>
                          <a:spcPts val="0"/>
                        </a:spcBef>
                        <a:spcAft>
                          <a:spcPts val="0"/>
                        </a:spcAft>
                        <a:buClr>
                          <a:srgbClr val="000000"/>
                        </a:buClr>
                        <a:buSzTx/>
                        <a:buFont typeface="+mj-lt"/>
                        <a:buAutoNum type="arabicPeriod"/>
                        <a:tabLst/>
                        <a:defRPr/>
                      </a:pPr>
                      <a:r>
                        <a:rPr kumimoji="0" lang="en-US" sz="1600" b="0" i="0" u="none" strike="noStrike" kern="0" cap="none" spc="0" normalizeH="0" baseline="0" noProof="0" dirty="0">
                          <a:ln>
                            <a:noFill/>
                          </a:ln>
                          <a:solidFill>
                            <a:srgbClr val="FF0000"/>
                          </a:solidFill>
                          <a:effectLst/>
                          <a:uLnTx/>
                          <a:uFillTx/>
                          <a:latin typeface="Poppins" panose="00000500000000000000" pitchFamily="2" charset="0"/>
                          <a:ea typeface="+mn-ea"/>
                          <a:cs typeface="Poppins" panose="00000500000000000000" pitchFamily="2" charset="0"/>
                          <a:sym typeface="Arial"/>
                        </a:rPr>
                        <a:t>For the free version, there is a limited length of response I can get. </a:t>
                      </a:r>
                      <a:endParaRPr kumimoji="0" lang="en-US" sz="1600" b="0" i="0" u="none" strike="noStrike" kern="0" cap="none" spc="0" normalizeH="0" baseline="0" noProof="0" dirty="0">
                        <a:ln>
                          <a:noFill/>
                        </a:ln>
                        <a:solidFill>
                          <a:srgbClr val="191919"/>
                        </a:solidFill>
                        <a:effectLst/>
                        <a:uLnTx/>
                        <a:uFillTx/>
                        <a:latin typeface="Poppins" panose="00000500000000000000" pitchFamily="2" charset="0"/>
                        <a:ea typeface="+mn-ea"/>
                        <a:cs typeface="Poppins" panose="00000500000000000000" pitchFamily="2" charset="0"/>
                        <a:sym typeface="Arial"/>
                      </a:endParaRPr>
                    </a:p>
                  </a:txBody>
                  <a:tcPr marL="76200" marR="76200" marT="76200" marB="76200">
                    <a:lnL w="7620" cap="flat" cmpd="sng" algn="ctr">
                      <a:solidFill>
                        <a:srgbClr val="191919"/>
                      </a:solidFill>
                      <a:prstDash val="solid"/>
                      <a:round/>
                      <a:headEnd type="none" w="med" len="med"/>
                      <a:tailEnd type="none" w="med" len="med"/>
                    </a:lnL>
                    <a:lnR w="7620" cap="flat" cmpd="sng" algn="ctr">
                      <a:solidFill>
                        <a:srgbClr val="191919"/>
                      </a:solidFill>
                      <a:prstDash val="solid"/>
                      <a:round/>
                      <a:headEnd type="none" w="med" len="med"/>
                      <a:tailEnd type="none" w="med" len="med"/>
                    </a:lnR>
                    <a:lnT w="7620" cap="flat" cmpd="sng" algn="ctr">
                      <a:solidFill>
                        <a:srgbClr val="191919"/>
                      </a:solidFill>
                      <a:prstDash val="solid"/>
                      <a:round/>
                      <a:headEnd type="none" w="med" len="med"/>
                      <a:tailEnd type="none" w="med" len="med"/>
                    </a:lnT>
                    <a:lnB w="7620" cap="flat" cmpd="sng" algn="ctr">
                      <a:solidFill>
                        <a:srgbClr val="191919"/>
                      </a:solidFill>
                      <a:prstDash val="solid"/>
                      <a:round/>
                      <a:headEnd type="none" w="med" len="med"/>
                      <a:tailEnd type="none" w="med" len="med"/>
                    </a:lnB>
                    <a:noFill/>
                  </a:tcPr>
                </a:tc>
                <a:tc>
                  <a:txBody>
                    <a:bodyPr/>
                    <a:lstStyle/>
                    <a:p>
                      <a:pPr marL="285750" indent="-285750" algn="just">
                        <a:buFont typeface="Arial" panose="020B0604020202020204" pitchFamily="34" charset="0"/>
                        <a:buChar char="•"/>
                      </a:pPr>
                      <a:r>
                        <a:rPr kumimoji="0" lang="en-US" sz="1600" b="0" i="0" u="none" strike="noStrike" kern="0" cap="none" spc="0" normalizeH="0" baseline="0" noProof="0" dirty="0">
                          <a:ln>
                            <a:noFill/>
                          </a:ln>
                          <a:solidFill>
                            <a:schemeClr val="tx1"/>
                          </a:solidFill>
                          <a:effectLst/>
                          <a:uLnTx/>
                          <a:uFillTx/>
                          <a:latin typeface="Poppins" panose="00000500000000000000" pitchFamily="2" charset="0"/>
                          <a:ea typeface="+mn-ea"/>
                          <a:cs typeface="Poppins" panose="00000500000000000000" pitchFamily="2" charset="0"/>
                          <a:sym typeface="Arial"/>
                        </a:rPr>
                        <a:t>Solution: I have shifted everything I can to the D: drive instead of the C: drive </a:t>
                      </a:r>
                    </a:p>
                    <a:p>
                      <a:pPr marL="342900" indent="-342900" algn="just">
                        <a:buFont typeface="+mj-lt"/>
                        <a:buAutoNum type="arabicPeriod"/>
                      </a:pPr>
                      <a:r>
                        <a:rPr kumimoji="0" lang="en-US" sz="1600" b="0" i="0" u="none" strike="noStrike" kern="0" cap="none" spc="0" normalizeH="0" baseline="0" noProof="0" dirty="0">
                          <a:ln>
                            <a:noFill/>
                          </a:ln>
                          <a:solidFill>
                            <a:srgbClr val="FF0000"/>
                          </a:solidFill>
                          <a:effectLst/>
                          <a:uLnTx/>
                          <a:uFillTx/>
                          <a:latin typeface="Poppins" panose="00000500000000000000" pitchFamily="2" charset="0"/>
                          <a:ea typeface="+mn-ea"/>
                          <a:cs typeface="Poppins" panose="00000500000000000000" pitchFamily="2" charset="0"/>
                          <a:sym typeface="Arial"/>
                        </a:rPr>
                        <a:t>There is really not enough space on a standard laptop to run a trained LLM model locally, especially the larger ones.  </a:t>
                      </a:r>
                      <a:r>
                        <a:rPr lang="en-SG" sz="1600" b="0" i="0" u="none" strike="noStrike" cap="none" dirty="0">
                          <a:solidFill>
                            <a:schemeClr val="tx1"/>
                          </a:solidFill>
                          <a:effectLst/>
                          <a:latin typeface="Poppins" panose="00000500000000000000" pitchFamily="2" charset="0"/>
                          <a:ea typeface="+mn-ea"/>
                          <a:cs typeface="Poppins" panose="00000500000000000000" pitchFamily="2" charset="0"/>
                          <a:sym typeface="Arial"/>
                        </a:rPr>
                        <a:t> </a:t>
                      </a:r>
                    </a:p>
                    <a:p>
                      <a:pPr marL="342900" indent="-342900" algn="just">
                        <a:buFont typeface="+mj-lt"/>
                        <a:buAutoNum type="arabicPeriod"/>
                      </a:pPr>
                      <a:r>
                        <a:rPr lang="en-SG" sz="1600" b="0" i="0" u="none" strike="noStrike" cap="none" dirty="0">
                          <a:solidFill>
                            <a:srgbClr val="FF0000"/>
                          </a:solidFill>
                          <a:effectLst/>
                          <a:latin typeface="Poppins" panose="00000500000000000000" pitchFamily="2" charset="0"/>
                          <a:ea typeface="+mn-ea"/>
                          <a:cs typeface="Poppins" panose="00000500000000000000" pitchFamily="2" charset="0"/>
                          <a:sym typeface="Arial"/>
                        </a:rPr>
                        <a:t>Even if I clear up all the space possible, I can only download one small LLM model at a time. I will face problems storing the trained LLM model and other datasets I require on the laptop.  </a:t>
                      </a:r>
                    </a:p>
                    <a:p>
                      <a:pPr algn="just" rtl="0" fontAlgn="ctr">
                        <a:spcBef>
                          <a:spcPts val="0"/>
                        </a:spcBef>
                        <a:spcAft>
                          <a:spcPts val="0"/>
                        </a:spcAft>
                      </a:pPr>
                      <a:endParaRPr lang="en-SG" sz="1600" dirty="0">
                        <a:effectLst/>
                      </a:endParaRPr>
                    </a:p>
                  </a:txBody>
                  <a:tcPr marL="76200" marR="76200" marT="76200" marB="76200">
                    <a:lnL w="7620" cap="flat" cmpd="sng" algn="ctr">
                      <a:solidFill>
                        <a:srgbClr val="191919"/>
                      </a:solidFill>
                      <a:prstDash val="solid"/>
                      <a:round/>
                      <a:headEnd type="none" w="med" len="med"/>
                      <a:tailEnd type="none" w="med" len="med"/>
                    </a:lnL>
                    <a:lnR w="7620" cap="flat" cmpd="sng" algn="ctr">
                      <a:solidFill>
                        <a:srgbClr val="191919"/>
                      </a:solidFill>
                      <a:prstDash val="solid"/>
                      <a:round/>
                      <a:headEnd type="none" w="med" len="med"/>
                      <a:tailEnd type="none" w="med" len="med"/>
                    </a:lnR>
                    <a:lnT w="7620" cap="flat" cmpd="sng" algn="ctr">
                      <a:solidFill>
                        <a:srgbClr val="191919"/>
                      </a:solidFill>
                      <a:prstDash val="solid"/>
                      <a:round/>
                      <a:headEnd type="none" w="med" len="med"/>
                      <a:tailEnd type="none" w="med" len="med"/>
                    </a:lnT>
                    <a:lnB w="7620" cap="flat" cmpd="sng" algn="ctr">
                      <a:solidFill>
                        <a:srgbClr val="191919"/>
                      </a:solidFill>
                      <a:prstDash val="solid"/>
                      <a:round/>
                      <a:headEnd type="none" w="med" len="med"/>
                      <a:tailEnd type="none" w="med" len="med"/>
                    </a:lnB>
                    <a:noFill/>
                  </a:tcPr>
                </a:tc>
                <a:extLst>
                  <a:ext uri="{0D108BD9-81ED-4DB2-BD59-A6C34878D82A}">
                    <a16:rowId xmlns:a16="http://schemas.microsoft.com/office/drawing/2014/main" val="687222688"/>
                  </a:ext>
                </a:extLst>
              </a:tr>
            </a:tbl>
          </a:graphicData>
        </a:graphic>
      </p:graphicFrame>
      <p:sp>
        <p:nvSpPr>
          <p:cNvPr id="7" name="Rectangle 1">
            <a:extLst>
              <a:ext uri="{FF2B5EF4-FFF2-40B4-BE49-F238E27FC236}">
                <a16:creationId xmlns:a16="http://schemas.microsoft.com/office/drawing/2014/main" id="{AA9BAC57-1A25-F8EF-DBA7-AA4272E7E055}"/>
              </a:ext>
            </a:extLst>
          </p:cNvPr>
          <p:cNvSpPr>
            <a:spLocks noChangeArrowheads="1"/>
          </p:cNvSpPr>
          <p:nvPr/>
        </p:nvSpPr>
        <p:spPr bwMode="auto">
          <a:xfrm>
            <a:off x="3211513" y="2152650"/>
            <a:ext cx="17102690" cy="528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SG"/>
          </a:p>
        </p:txBody>
      </p:sp>
      <p:pic>
        <p:nvPicPr>
          <p:cNvPr id="4" name="Picture 3">
            <a:extLst>
              <a:ext uri="{FF2B5EF4-FFF2-40B4-BE49-F238E27FC236}">
                <a16:creationId xmlns:a16="http://schemas.microsoft.com/office/drawing/2014/main" id="{56B5A31F-2FFF-F678-093D-C07423DF6C50}"/>
              </a:ext>
            </a:extLst>
          </p:cNvPr>
          <p:cNvPicPr>
            <a:picLocks noChangeAspect="1"/>
          </p:cNvPicPr>
          <p:nvPr/>
        </p:nvPicPr>
        <p:blipFill rotWithShape="1">
          <a:blip r:embed="rId3"/>
          <a:srcRect t="18986"/>
          <a:stretch/>
        </p:blipFill>
        <p:spPr>
          <a:xfrm>
            <a:off x="1540130" y="3669057"/>
            <a:ext cx="3898887" cy="2474844"/>
          </a:xfrm>
          <a:prstGeom prst="rect">
            <a:avLst/>
          </a:prstGeom>
        </p:spPr>
      </p:pic>
    </p:spTree>
    <p:extLst>
      <p:ext uri="{BB962C8B-B14F-4D97-AF65-F5344CB8AC3E}">
        <p14:creationId xmlns:p14="http://schemas.microsoft.com/office/powerpoint/2010/main" val="14446352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sp>
        <p:nvSpPr>
          <p:cNvPr id="411" name="Google Shape;411;p51"/>
          <p:cNvSpPr txBox="1">
            <a:spLocks noGrp="1"/>
          </p:cNvSpPr>
          <p:nvPr>
            <p:ph type="title"/>
          </p:nvPr>
        </p:nvSpPr>
        <p:spPr>
          <a:xfrm>
            <a:off x="1611161" y="3570350"/>
            <a:ext cx="5577580" cy="1122400"/>
          </a:xfrm>
          <a:prstGeom prst="rect">
            <a:avLst/>
          </a:prstGeom>
        </p:spPr>
        <p:txBody>
          <a:bodyPr spcFirstLastPara="1" wrap="square" lIns="121900" tIns="121900" rIns="121900" bIns="121900" anchor="t" anchorCtr="0">
            <a:noAutofit/>
          </a:bodyPr>
          <a:lstStyle/>
          <a:p>
            <a:r>
              <a:rPr lang="en" sz="4400" dirty="0"/>
              <a:t>LLM Training </a:t>
            </a:r>
            <a:endParaRPr sz="4400" dirty="0"/>
          </a:p>
        </p:txBody>
      </p:sp>
      <p:sp>
        <p:nvSpPr>
          <p:cNvPr id="412" name="Google Shape;412;p51"/>
          <p:cNvSpPr txBox="1">
            <a:spLocks noGrp="1"/>
          </p:cNvSpPr>
          <p:nvPr>
            <p:ph type="title" idx="2"/>
          </p:nvPr>
        </p:nvSpPr>
        <p:spPr>
          <a:xfrm>
            <a:off x="1611161" y="2135376"/>
            <a:ext cx="1718400" cy="1122400"/>
          </a:xfrm>
          <a:prstGeom prst="rect">
            <a:avLst/>
          </a:prstGeom>
        </p:spPr>
        <p:txBody>
          <a:bodyPr spcFirstLastPara="1" wrap="square" lIns="121900" tIns="121900" rIns="121900" bIns="121900" anchor="b" anchorCtr="0">
            <a:noAutofit/>
          </a:bodyPr>
          <a:lstStyle/>
          <a:p>
            <a:r>
              <a:rPr lang="en" dirty="0"/>
              <a:t>04</a:t>
            </a:r>
            <a:endParaRPr dirty="0"/>
          </a:p>
        </p:txBody>
      </p:sp>
      <p:grpSp>
        <p:nvGrpSpPr>
          <p:cNvPr id="413" name="Google Shape;413;p51"/>
          <p:cNvGrpSpPr/>
          <p:nvPr/>
        </p:nvGrpSpPr>
        <p:grpSpPr>
          <a:xfrm flipH="1">
            <a:off x="-124833" y="3361967"/>
            <a:ext cx="6658000" cy="0"/>
            <a:chOff x="2220050" y="1547100"/>
            <a:chExt cx="4993500" cy="0"/>
          </a:xfrm>
        </p:grpSpPr>
        <p:cxnSp>
          <p:nvCxnSpPr>
            <p:cNvPr id="414" name="Google Shape;414;p51"/>
            <p:cNvCxnSpPr/>
            <p:nvPr/>
          </p:nvCxnSpPr>
          <p:spPr>
            <a:xfrm>
              <a:off x="2220050" y="1547100"/>
              <a:ext cx="464400" cy="0"/>
            </a:xfrm>
            <a:prstGeom prst="straightConnector1">
              <a:avLst/>
            </a:prstGeom>
            <a:noFill/>
            <a:ln w="114300" cap="flat" cmpd="sng">
              <a:solidFill>
                <a:schemeClr val="dk1"/>
              </a:solidFill>
              <a:prstDash val="solid"/>
              <a:round/>
              <a:headEnd type="none" w="med" len="med"/>
              <a:tailEnd type="none" w="med" len="med"/>
            </a:ln>
          </p:spPr>
        </p:cxnSp>
        <p:cxnSp>
          <p:nvCxnSpPr>
            <p:cNvPr id="415" name="Google Shape;415;p51"/>
            <p:cNvCxnSpPr/>
            <p:nvPr/>
          </p:nvCxnSpPr>
          <p:spPr>
            <a:xfrm>
              <a:off x="2684450" y="1547100"/>
              <a:ext cx="4529100" cy="0"/>
            </a:xfrm>
            <a:prstGeom prst="straightConnector1">
              <a:avLst/>
            </a:prstGeom>
            <a:noFill/>
            <a:ln w="9525" cap="flat" cmpd="sng">
              <a:solidFill>
                <a:schemeClr val="dk1"/>
              </a:solidFill>
              <a:prstDash val="solid"/>
              <a:round/>
              <a:headEnd type="none" w="med" len="med"/>
              <a:tailEnd type="none" w="med" len="med"/>
            </a:ln>
          </p:spPr>
        </p:cxnSp>
      </p:grpSp>
    </p:spTree>
    <p:extLst>
      <p:ext uri="{BB962C8B-B14F-4D97-AF65-F5344CB8AC3E}">
        <p14:creationId xmlns:p14="http://schemas.microsoft.com/office/powerpoint/2010/main" val="38954542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6" name="Google Shape;506;p58"/>
          <p:cNvSpPr txBox="1">
            <a:spLocks noGrp="1"/>
          </p:cNvSpPr>
          <p:nvPr>
            <p:ph type="title"/>
          </p:nvPr>
        </p:nvSpPr>
        <p:spPr>
          <a:xfrm>
            <a:off x="1092000" y="339000"/>
            <a:ext cx="10272000" cy="763600"/>
          </a:xfrm>
          <a:prstGeom prst="rect">
            <a:avLst/>
          </a:prstGeom>
        </p:spPr>
        <p:txBody>
          <a:bodyPr spcFirstLastPara="1" wrap="square" lIns="121900" tIns="121900" rIns="121900" bIns="121900" anchor="t" anchorCtr="0">
            <a:noAutofit/>
          </a:bodyPr>
          <a:lstStyle/>
          <a:p>
            <a:r>
              <a:rPr lang="en" dirty="0"/>
              <a:t>RECAP FOR TRAINING PIPELINE</a:t>
            </a:r>
            <a:endParaRPr dirty="0"/>
          </a:p>
        </p:txBody>
      </p:sp>
      <p:sp>
        <p:nvSpPr>
          <p:cNvPr id="507" name="Google Shape;507;p58"/>
          <p:cNvSpPr/>
          <p:nvPr/>
        </p:nvSpPr>
        <p:spPr>
          <a:xfrm>
            <a:off x="1176833" y="3407933"/>
            <a:ext cx="3185200" cy="1130800"/>
          </a:xfrm>
          <a:prstGeom prst="rect">
            <a:avLst/>
          </a:prstGeom>
          <a:noFill/>
          <a:ln w="3810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08" name="Google Shape;508;p58"/>
          <p:cNvSpPr txBox="1">
            <a:spLocks noGrp="1"/>
          </p:cNvSpPr>
          <p:nvPr>
            <p:ph type="title" idx="2"/>
          </p:nvPr>
        </p:nvSpPr>
        <p:spPr>
          <a:xfrm>
            <a:off x="2494767" y="5490133"/>
            <a:ext cx="2678000" cy="1262800"/>
          </a:xfrm>
          <a:prstGeom prst="rect">
            <a:avLst/>
          </a:prstGeom>
        </p:spPr>
        <p:txBody>
          <a:bodyPr spcFirstLastPara="1" wrap="square" lIns="121900" tIns="121900" rIns="121900" bIns="121900" anchor="b" anchorCtr="0">
            <a:noAutofit/>
          </a:bodyPr>
          <a:lstStyle/>
          <a:p>
            <a:r>
              <a:rPr lang="en" sz="2400">
                <a:solidFill>
                  <a:schemeClr val="dk1"/>
                </a:solidFill>
              </a:rPr>
              <a:t>Prompt: </a:t>
            </a:r>
            <a:r>
              <a:rPr lang="en" sz="2400" b="0">
                <a:solidFill>
                  <a:schemeClr val="dk1"/>
                </a:solidFill>
              </a:rPr>
              <a:t>Write me a scenario…</a:t>
            </a:r>
            <a:endParaRPr sz="2400" b="0">
              <a:solidFill>
                <a:schemeClr val="dk1"/>
              </a:solidFill>
            </a:endParaRPr>
          </a:p>
          <a:p>
            <a:endParaRPr sz="2400">
              <a:solidFill>
                <a:schemeClr val="dk1"/>
              </a:solidFill>
            </a:endParaRPr>
          </a:p>
        </p:txBody>
      </p:sp>
      <p:cxnSp>
        <p:nvCxnSpPr>
          <p:cNvPr id="509" name="Google Shape;509;p58"/>
          <p:cNvCxnSpPr/>
          <p:nvPr/>
        </p:nvCxnSpPr>
        <p:spPr>
          <a:xfrm rot="10800000">
            <a:off x="3783700" y="4538733"/>
            <a:ext cx="10800" cy="1006400"/>
          </a:xfrm>
          <a:prstGeom prst="straightConnector1">
            <a:avLst/>
          </a:prstGeom>
          <a:noFill/>
          <a:ln w="38100" cap="flat" cmpd="sng">
            <a:solidFill>
              <a:schemeClr val="dk2"/>
            </a:solidFill>
            <a:prstDash val="solid"/>
            <a:round/>
            <a:headEnd type="none" w="med" len="med"/>
            <a:tailEnd type="triangle" w="med" len="med"/>
          </a:ln>
        </p:spPr>
      </p:cxnSp>
      <p:sp>
        <p:nvSpPr>
          <p:cNvPr id="510" name="Google Shape;510;p58"/>
          <p:cNvSpPr txBox="1">
            <a:spLocks noGrp="1"/>
          </p:cNvSpPr>
          <p:nvPr>
            <p:ph type="title" idx="2"/>
          </p:nvPr>
        </p:nvSpPr>
        <p:spPr>
          <a:xfrm>
            <a:off x="1176833" y="3446300"/>
            <a:ext cx="3185200" cy="963600"/>
          </a:xfrm>
          <a:prstGeom prst="rect">
            <a:avLst/>
          </a:prstGeom>
        </p:spPr>
        <p:txBody>
          <a:bodyPr spcFirstLastPara="1" wrap="square" lIns="121900" tIns="121900" rIns="121900" bIns="121900" anchor="ctr" anchorCtr="0">
            <a:noAutofit/>
          </a:bodyPr>
          <a:lstStyle/>
          <a:p>
            <a:pPr algn="ctr"/>
            <a:r>
              <a:rPr lang="en"/>
              <a:t>LLM </a:t>
            </a:r>
            <a:endParaRPr/>
          </a:p>
        </p:txBody>
      </p:sp>
      <p:cxnSp>
        <p:nvCxnSpPr>
          <p:cNvPr id="514" name="Google Shape;514;p58"/>
          <p:cNvCxnSpPr/>
          <p:nvPr/>
        </p:nvCxnSpPr>
        <p:spPr>
          <a:xfrm>
            <a:off x="3785300" y="2145133"/>
            <a:ext cx="7600" cy="1262800"/>
          </a:xfrm>
          <a:prstGeom prst="straightConnector1">
            <a:avLst/>
          </a:prstGeom>
          <a:noFill/>
          <a:ln w="38100" cap="flat" cmpd="sng">
            <a:solidFill>
              <a:schemeClr val="dk2"/>
            </a:solidFill>
            <a:prstDash val="solid"/>
            <a:round/>
            <a:headEnd type="none" w="med" len="med"/>
            <a:tailEnd type="none" w="med" len="med"/>
          </a:ln>
        </p:spPr>
      </p:cxnSp>
      <p:sp>
        <p:nvSpPr>
          <p:cNvPr id="515" name="Google Shape;515;p58"/>
          <p:cNvSpPr txBox="1">
            <a:spLocks noGrp="1"/>
          </p:cNvSpPr>
          <p:nvPr>
            <p:ph type="title" idx="2"/>
          </p:nvPr>
        </p:nvSpPr>
        <p:spPr>
          <a:xfrm>
            <a:off x="1039367" y="1970133"/>
            <a:ext cx="2952800" cy="1612800"/>
          </a:xfrm>
          <a:prstGeom prst="rect">
            <a:avLst/>
          </a:prstGeom>
        </p:spPr>
        <p:txBody>
          <a:bodyPr spcFirstLastPara="1" wrap="square" lIns="121900" tIns="121900" rIns="121900" bIns="121900" anchor="b" anchorCtr="0">
            <a:noAutofit/>
          </a:bodyPr>
          <a:lstStyle/>
          <a:p>
            <a:r>
              <a:rPr lang="en" sz="2400" dirty="0">
                <a:solidFill>
                  <a:schemeClr val="dk1"/>
                </a:solidFill>
              </a:rPr>
              <a:t>Response: </a:t>
            </a:r>
            <a:endParaRPr sz="2400" dirty="0">
              <a:solidFill>
                <a:schemeClr val="dk1"/>
              </a:solidFill>
            </a:endParaRPr>
          </a:p>
          <a:p>
            <a:r>
              <a:rPr lang="en" sz="2400" b="0" dirty="0">
                <a:solidFill>
                  <a:schemeClr val="dk1"/>
                </a:solidFill>
              </a:rPr>
              <a:t>Background:  …</a:t>
            </a:r>
            <a:endParaRPr sz="2400" b="0" dirty="0">
              <a:solidFill>
                <a:schemeClr val="dk1"/>
              </a:solidFill>
            </a:endParaRPr>
          </a:p>
          <a:p>
            <a:r>
              <a:rPr lang="en" sz="2400" b="0" dirty="0">
                <a:solidFill>
                  <a:schemeClr val="dk1"/>
                </a:solidFill>
              </a:rPr>
              <a:t>1000H: BLUELAND jets detect…</a:t>
            </a:r>
            <a:endParaRPr sz="2400" b="0" dirty="0">
              <a:solidFill>
                <a:schemeClr val="dk1"/>
              </a:solidFill>
            </a:endParaRPr>
          </a:p>
          <a:p>
            <a:endParaRPr sz="2400" b="0" dirty="0">
              <a:solidFill>
                <a:schemeClr val="dk1"/>
              </a:solidFill>
            </a:endParaRPr>
          </a:p>
        </p:txBody>
      </p:sp>
      <p:cxnSp>
        <p:nvCxnSpPr>
          <p:cNvPr id="516" name="Google Shape;516;p58"/>
          <p:cNvCxnSpPr/>
          <p:nvPr/>
        </p:nvCxnSpPr>
        <p:spPr>
          <a:xfrm rot="10800000">
            <a:off x="4361867" y="4269500"/>
            <a:ext cx="5788000" cy="6800"/>
          </a:xfrm>
          <a:prstGeom prst="straightConnector1">
            <a:avLst/>
          </a:prstGeom>
          <a:noFill/>
          <a:ln w="38100" cap="flat" cmpd="sng">
            <a:solidFill>
              <a:schemeClr val="dk2"/>
            </a:solidFill>
            <a:prstDash val="solid"/>
            <a:round/>
            <a:headEnd type="none" w="med" len="med"/>
            <a:tailEnd type="triangle" w="med" len="med"/>
          </a:ln>
        </p:spPr>
      </p:cxnSp>
      <p:cxnSp>
        <p:nvCxnSpPr>
          <p:cNvPr id="517" name="Google Shape;517;p58"/>
          <p:cNvCxnSpPr>
            <a:cxnSpLocks/>
          </p:cNvCxnSpPr>
          <p:nvPr/>
        </p:nvCxnSpPr>
        <p:spPr>
          <a:xfrm>
            <a:off x="3783699" y="2145133"/>
            <a:ext cx="6341901" cy="25634"/>
          </a:xfrm>
          <a:prstGeom prst="straightConnector1">
            <a:avLst/>
          </a:prstGeom>
          <a:noFill/>
          <a:ln w="38100" cap="flat" cmpd="sng">
            <a:solidFill>
              <a:schemeClr val="dk2"/>
            </a:solidFill>
            <a:prstDash val="solid"/>
            <a:round/>
            <a:headEnd type="none" w="med" len="med"/>
            <a:tailEnd type="none" w="med" len="med"/>
          </a:ln>
        </p:spPr>
      </p:cxnSp>
      <p:cxnSp>
        <p:nvCxnSpPr>
          <p:cNvPr id="518" name="Google Shape;518;p58"/>
          <p:cNvCxnSpPr/>
          <p:nvPr/>
        </p:nvCxnSpPr>
        <p:spPr>
          <a:xfrm>
            <a:off x="10113100" y="2145133"/>
            <a:ext cx="20400" cy="2123600"/>
          </a:xfrm>
          <a:prstGeom prst="straightConnector1">
            <a:avLst/>
          </a:prstGeom>
          <a:noFill/>
          <a:ln w="38100" cap="flat" cmpd="sng">
            <a:solidFill>
              <a:schemeClr val="dk2"/>
            </a:solidFill>
            <a:prstDash val="solid"/>
            <a:round/>
            <a:headEnd type="none" w="med" len="med"/>
            <a:tailEnd type="none" w="med" len="med"/>
          </a:ln>
        </p:spPr>
      </p:cxnSp>
      <p:sp>
        <p:nvSpPr>
          <p:cNvPr id="519" name="Google Shape;519;p58"/>
          <p:cNvSpPr txBox="1">
            <a:spLocks noGrp="1"/>
          </p:cNvSpPr>
          <p:nvPr>
            <p:ph type="title" idx="2"/>
          </p:nvPr>
        </p:nvSpPr>
        <p:spPr>
          <a:xfrm>
            <a:off x="5369725" y="1548816"/>
            <a:ext cx="3461159" cy="648800"/>
          </a:xfrm>
          <a:prstGeom prst="rect">
            <a:avLst/>
          </a:prstGeom>
        </p:spPr>
        <p:txBody>
          <a:bodyPr spcFirstLastPara="1" wrap="square" lIns="121900" tIns="121900" rIns="121900" bIns="121900" anchor="b" anchorCtr="0">
            <a:noAutofit/>
          </a:bodyPr>
          <a:lstStyle/>
          <a:p>
            <a:r>
              <a:rPr lang="en-SG" sz="2400" dirty="0">
                <a:solidFill>
                  <a:schemeClr val="dk1"/>
                </a:solidFill>
              </a:rPr>
              <a:t>Upvote </a:t>
            </a:r>
            <a:r>
              <a:rPr lang="en" sz="2400" dirty="0">
                <a:solidFill>
                  <a:schemeClr val="dk1"/>
                </a:solidFill>
              </a:rPr>
              <a:t>/ Downvote</a:t>
            </a:r>
            <a:endParaRPr sz="2400" b="0" dirty="0">
              <a:solidFill>
                <a:schemeClr val="dk1"/>
              </a:solidFill>
            </a:endParaRPr>
          </a:p>
        </p:txBody>
      </p:sp>
      <p:sp>
        <p:nvSpPr>
          <p:cNvPr id="520" name="Google Shape;520;p58"/>
          <p:cNvSpPr txBox="1">
            <a:spLocks noGrp="1"/>
          </p:cNvSpPr>
          <p:nvPr>
            <p:ph type="title" idx="2"/>
          </p:nvPr>
        </p:nvSpPr>
        <p:spPr>
          <a:xfrm>
            <a:off x="6096000" y="4714133"/>
            <a:ext cx="4822000" cy="963600"/>
          </a:xfrm>
          <a:prstGeom prst="rect">
            <a:avLst/>
          </a:prstGeom>
        </p:spPr>
        <p:txBody>
          <a:bodyPr spcFirstLastPara="1" wrap="square" lIns="121900" tIns="121900" rIns="121900" bIns="121900" anchor="b" anchorCtr="0">
            <a:noAutofit/>
          </a:bodyPr>
          <a:lstStyle/>
          <a:p>
            <a:r>
              <a:rPr lang="en" sz="2400">
                <a:solidFill>
                  <a:schemeClr val="dk1"/>
                </a:solidFill>
              </a:rPr>
              <a:t>Reinforcement Learning Human Feedback (RLHF): PPO Algorithm </a:t>
            </a:r>
            <a:endParaRPr sz="2400" b="0">
              <a:solidFill>
                <a:schemeClr val="dk1"/>
              </a:solidFill>
            </a:endParaRPr>
          </a:p>
        </p:txBody>
      </p:sp>
      <p:sp>
        <p:nvSpPr>
          <p:cNvPr id="521" name="Google Shape;521;p58"/>
          <p:cNvSpPr txBox="1">
            <a:spLocks noGrp="1"/>
          </p:cNvSpPr>
          <p:nvPr>
            <p:ph type="body" idx="4294967295"/>
          </p:nvPr>
        </p:nvSpPr>
        <p:spPr>
          <a:xfrm>
            <a:off x="1092000" y="919533"/>
            <a:ext cx="10008000" cy="763600"/>
          </a:xfrm>
          <a:prstGeom prst="rect">
            <a:avLst/>
          </a:prstGeom>
        </p:spPr>
        <p:txBody>
          <a:bodyPr spcFirstLastPara="1" wrap="square" lIns="121900" tIns="121900" rIns="121900" bIns="121900" anchor="t" anchorCtr="0">
            <a:noAutofit/>
          </a:bodyPr>
          <a:lstStyle/>
          <a:p>
            <a:pPr marL="0" indent="0" algn="just">
              <a:spcAft>
                <a:spcPts val="2133"/>
              </a:spcAft>
              <a:buClr>
                <a:schemeClr val="dk2"/>
              </a:buClr>
              <a:buSzPts val="1100"/>
              <a:buNone/>
            </a:pPr>
            <a:r>
              <a:rPr lang="en" sz="1600" dirty="0"/>
              <a:t>Firstly, the LLM model can be trained using human feedback. </a:t>
            </a:r>
            <a:endParaRPr sz="1600"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25"/>
        <p:cNvGrpSpPr/>
        <p:nvPr/>
      </p:nvGrpSpPr>
      <p:grpSpPr>
        <a:xfrm>
          <a:off x="0" y="0"/>
          <a:ext cx="0" cy="0"/>
          <a:chOff x="0" y="0"/>
          <a:chExt cx="0" cy="0"/>
        </a:xfrm>
      </p:grpSpPr>
      <p:sp>
        <p:nvSpPr>
          <p:cNvPr id="527" name="Google Shape;527;p59"/>
          <p:cNvSpPr/>
          <p:nvPr/>
        </p:nvSpPr>
        <p:spPr>
          <a:xfrm>
            <a:off x="1176833" y="2899933"/>
            <a:ext cx="1998000" cy="1130800"/>
          </a:xfrm>
          <a:prstGeom prst="rect">
            <a:avLst/>
          </a:prstGeom>
          <a:noFill/>
          <a:ln w="3810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28" name="Google Shape;528;p59"/>
          <p:cNvSpPr txBox="1">
            <a:spLocks noGrp="1"/>
          </p:cNvSpPr>
          <p:nvPr>
            <p:ph type="title" idx="2"/>
          </p:nvPr>
        </p:nvSpPr>
        <p:spPr>
          <a:xfrm>
            <a:off x="1072367" y="5382933"/>
            <a:ext cx="2678000" cy="963600"/>
          </a:xfrm>
          <a:prstGeom prst="rect">
            <a:avLst/>
          </a:prstGeom>
        </p:spPr>
        <p:txBody>
          <a:bodyPr spcFirstLastPara="1" wrap="square" lIns="121900" tIns="121900" rIns="121900" bIns="121900" anchor="b" anchorCtr="0">
            <a:noAutofit/>
          </a:bodyPr>
          <a:lstStyle/>
          <a:p>
            <a:r>
              <a:rPr lang="en" sz="2400">
                <a:solidFill>
                  <a:schemeClr val="dk1"/>
                </a:solidFill>
              </a:rPr>
              <a:t>Prompt: </a:t>
            </a:r>
            <a:r>
              <a:rPr lang="en" sz="2400" b="0">
                <a:solidFill>
                  <a:schemeClr val="dk1"/>
                </a:solidFill>
              </a:rPr>
              <a:t>Write me a scenario…</a:t>
            </a:r>
            <a:endParaRPr sz="2400" b="0">
              <a:solidFill>
                <a:schemeClr val="dk1"/>
              </a:solidFill>
            </a:endParaRPr>
          </a:p>
          <a:p>
            <a:endParaRPr sz="2400">
              <a:solidFill>
                <a:schemeClr val="dk1"/>
              </a:solidFill>
            </a:endParaRPr>
          </a:p>
        </p:txBody>
      </p:sp>
      <p:cxnSp>
        <p:nvCxnSpPr>
          <p:cNvPr id="529" name="Google Shape;529;p59"/>
          <p:cNvCxnSpPr/>
          <p:nvPr/>
        </p:nvCxnSpPr>
        <p:spPr>
          <a:xfrm rot="10800000">
            <a:off x="2170433" y="4030733"/>
            <a:ext cx="10800" cy="1006400"/>
          </a:xfrm>
          <a:prstGeom prst="straightConnector1">
            <a:avLst/>
          </a:prstGeom>
          <a:noFill/>
          <a:ln w="38100" cap="flat" cmpd="sng">
            <a:solidFill>
              <a:schemeClr val="dk2"/>
            </a:solidFill>
            <a:prstDash val="solid"/>
            <a:round/>
            <a:headEnd type="none" w="med" len="med"/>
            <a:tailEnd type="triangle" w="med" len="med"/>
          </a:ln>
        </p:spPr>
      </p:cxnSp>
      <p:sp>
        <p:nvSpPr>
          <p:cNvPr id="530" name="Google Shape;530;p59"/>
          <p:cNvSpPr txBox="1">
            <a:spLocks noGrp="1"/>
          </p:cNvSpPr>
          <p:nvPr>
            <p:ph type="title" idx="2"/>
          </p:nvPr>
        </p:nvSpPr>
        <p:spPr>
          <a:xfrm>
            <a:off x="973633" y="2938300"/>
            <a:ext cx="2354400" cy="963600"/>
          </a:xfrm>
          <a:prstGeom prst="rect">
            <a:avLst/>
          </a:prstGeom>
        </p:spPr>
        <p:txBody>
          <a:bodyPr spcFirstLastPara="1" wrap="square" lIns="121900" tIns="121900" rIns="121900" bIns="121900" anchor="ctr" anchorCtr="0">
            <a:noAutofit/>
          </a:bodyPr>
          <a:lstStyle/>
          <a:p>
            <a:pPr algn="ctr"/>
            <a:r>
              <a:rPr lang="en"/>
              <a:t>LLM </a:t>
            </a:r>
            <a:endParaRPr/>
          </a:p>
        </p:txBody>
      </p:sp>
      <p:sp>
        <p:nvSpPr>
          <p:cNvPr id="531" name="Google Shape;531;p59"/>
          <p:cNvSpPr/>
          <p:nvPr/>
        </p:nvSpPr>
        <p:spPr>
          <a:xfrm>
            <a:off x="5360400" y="1770667"/>
            <a:ext cx="2867200" cy="3354400"/>
          </a:xfrm>
          <a:prstGeom prst="rect">
            <a:avLst/>
          </a:prstGeom>
          <a:noFill/>
          <a:ln w="3810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32" name="Google Shape;532;p59"/>
          <p:cNvSpPr txBox="1">
            <a:spLocks noGrp="1"/>
          </p:cNvSpPr>
          <p:nvPr>
            <p:ph type="title" idx="2"/>
          </p:nvPr>
        </p:nvSpPr>
        <p:spPr>
          <a:xfrm>
            <a:off x="5201400" y="2938300"/>
            <a:ext cx="3185200" cy="963600"/>
          </a:xfrm>
          <a:prstGeom prst="rect">
            <a:avLst/>
          </a:prstGeom>
        </p:spPr>
        <p:txBody>
          <a:bodyPr spcFirstLastPara="1" wrap="square" lIns="121900" tIns="121900" rIns="121900" bIns="121900" anchor="ctr" anchorCtr="0">
            <a:noAutofit/>
          </a:bodyPr>
          <a:lstStyle/>
          <a:p>
            <a:pPr algn="ctr"/>
            <a:r>
              <a:rPr lang="en"/>
              <a:t>REWARD MODEL</a:t>
            </a:r>
            <a:endParaRPr/>
          </a:p>
        </p:txBody>
      </p:sp>
      <p:cxnSp>
        <p:nvCxnSpPr>
          <p:cNvPr id="533" name="Google Shape;533;p59"/>
          <p:cNvCxnSpPr/>
          <p:nvPr/>
        </p:nvCxnSpPr>
        <p:spPr>
          <a:xfrm>
            <a:off x="3795233" y="2105800"/>
            <a:ext cx="1566000" cy="800"/>
          </a:xfrm>
          <a:prstGeom prst="straightConnector1">
            <a:avLst/>
          </a:prstGeom>
          <a:noFill/>
          <a:ln w="38100" cap="flat" cmpd="sng">
            <a:solidFill>
              <a:schemeClr val="dk2"/>
            </a:solidFill>
            <a:prstDash val="solid"/>
            <a:round/>
            <a:headEnd type="none" w="med" len="med"/>
            <a:tailEnd type="triangle" w="med" len="med"/>
          </a:ln>
        </p:spPr>
      </p:cxnSp>
      <p:cxnSp>
        <p:nvCxnSpPr>
          <p:cNvPr id="534" name="Google Shape;534;p59"/>
          <p:cNvCxnSpPr/>
          <p:nvPr/>
        </p:nvCxnSpPr>
        <p:spPr>
          <a:xfrm>
            <a:off x="3790833" y="2105800"/>
            <a:ext cx="4400" cy="1331200"/>
          </a:xfrm>
          <a:prstGeom prst="straightConnector1">
            <a:avLst/>
          </a:prstGeom>
          <a:noFill/>
          <a:ln w="38100" cap="flat" cmpd="sng">
            <a:solidFill>
              <a:schemeClr val="dk2"/>
            </a:solidFill>
            <a:prstDash val="solid"/>
            <a:round/>
            <a:headEnd type="none" w="med" len="med"/>
            <a:tailEnd type="none" w="med" len="med"/>
          </a:ln>
        </p:spPr>
      </p:cxnSp>
      <p:sp>
        <p:nvSpPr>
          <p:cNvPr id="535" name="Google Shape;535;p59"/>
          <p:cNvSpPr txBox="1">
            <a:spLocks noGrp="1"/>
          </p:cNvSpPr>
          <p:nvPr>
            <p:ph type="title" idx="2"/>
          </p:nvPr>
        </p:nvSpPr>
        <p:spPr>
          <a:xfrm>
            <a:off x="3468767" y="907351"/>
            <a:ext cx="2952800" cy="1612800"/>
          </a:xfrm>
          <a:prstGeom prst="rect">
            <a:avLst/>
          </a:prstGeom>
        </p:spPr>
        <p:txBody>
          <a:bodyPr spcFirstLastPara="1" wrap="square" lIns="121900" tIns="121900" rIns="121900" bIns="121900" anchor="b" anchorCtr="0">
            <a:noAutofit/>
          </a:bodyPr>
          <a:lstStyle/>
          <a:p>
            <a:r>
              <a:rPr lang="en" sz="2400">
                <a:solidFill>
                  <a:schemeClr val="dk1"/>
                </a:solidFill>
              </a:rPr>
              <a:t>Response 1</a:t>
            </a:r>
            <a:endParaRPr sz="2400" b="0">
              <a:solidFill>
                <a:schemeClr val="dk1"/>
              </a:solidFill>
            </a:endParaRPr>
          </a:p>
          <a:p>
            <a:endParaRPr sz="2400" b="0">
              <a:solidFill>
                <a:schemeClr val="dk1"/>
              </a:solidFill>
            </a:endParaRPr>
          </a:p>
        </p:txBody>
      </p:sp>
      <p:cxnSp>
        <p:nvCxnSpPr>
          <p:cNvPr id="536" name="Google Shape;536;p59"/>
          <p:cNvCxnSpPr/>
          <p:nvPr/>
        </p:nvCxnSpPr>
        <p:spPr>
          <a:xfrm rot="10800000" flipH="1">
            <a:off x="3174833" y="3419100"/>
            <a:ext cx="637600" cy="2000"/>
          </a:xfrm>
          <a:prstGeom prst="straightConnector1">
            <a:avLst/>
          </a:prstGeom>
          <a:noFill/>
          <a:ln w="38100" cap="flat" cmpd="sng">
            <a:solidFill>
              <a:schemeClr val="dk2"/>
            </a:solidFill>
            <a:prstDash val="solid"/>
            <a:round/>
            <a:headEnd type="none" w="med" len="med"/>
            <a:tailEnd type="none" w="med" len="med"/>
          </a:ln>
        </p:spPr>
      </p:cxnSp>
      <p:cxnSp>
        <p:nvCxnSpPr>
          <p:cNvPr id="537" name="Google Shape;537;p59"/>
          <p:cNvCxnSpPr/>
          <p:nvPr/>
        </p:nvCxnSpPr>
        <p:spPr>
          <a:xfrm>
            <a:off x="3812433" y="3419700"/>
            <a:ext cx="1566000" cy="800"/>
          </a:xfrm>
          <a:prstGeom prst="straightConnector1">
            <a:avLst/>
          </a:prstGeom>
          <a:noFill/>
          <a:ln w="38100" cap="flat" cmpd="sng">
            <a:solidFill>
              <a:schemeClr val="dk2"/>
            </a:solidFill>
            <a:prstDash val="solid"/>
            <a:round/>
            <a:headEnd type="none" w="med" len="med"/>
            <a:tailEnd type="triangle" w="med" len="med"/>
          </a:ln>
        </p:spPr>
      </p:cxnSp>
      <p:cxnSp>
        <p:nvCxnSpPr>
          <p:cNvPr id="538" name="Google Shape;538;p59"/>
          <p:cNvCxnSpPr/>
          <p:nvPr/>
        </p:nvCxnSpPr>
        <p:spPr>
          <a:xfrm>
            <a:off x="3790833" y="3419700"/>
            <a:ext cx="4400" cy="1331200"/>
          </a:xfrm>
          <a:prstGeom prst="straightConnector1">
            <a:avLst/>
          </a:prstGeom>
          <a:noFill/>
          <a:ln w="38100" cap="flat" cmpd="sng">
            <a:solidFill>
              <a:schemeClr val="dk2"/>
            </a:solidFill>
            <a:prstDash val="solid"/>
            <a:round/>
            <a:headEnd type="none" w="med" len="med"/>
            <a:tailEnd type="none" w="med" len="med"/>
          </a:ln>
        </p:spPr>
      </p:cxnSp>
      <p:cxnSp>
        <p:nvCxnSpPr>
          <p:cNvPr id="539" name="Google Shape;539;p59"/>
          <p:cNvCxnSpPr/>
          <p:nvPr/>
        </p:nvCxnSpPr>
        <p:spPr>
          <a:xfrm>
            <a:off x="3795233" y="4733600"/>
            <a:ext cx="1566000" cy="800"/>
          </a:xfrm>
          <a:prstGeom prst="straightConnector1">
            <a:avLst/>
          </a:prstGeom>
          <a:noFill/>
          <a:ln w="38100" cap="flat" cmpd="sng">
            <a:solidFill>
              <a:schemeClr val="dk2"/>
            </a:solidFill>
            <a:prstDash val="solid"/>
            <a:round/>
            <a:headEnd type="none" w="med" len="med"/>
            <a:tailEnd type="triangle" w="med" len="med"/>
          </a:ln>
        </p:spPr>
      </p:cxnSp>
      <p:sp>
        <p:nvSpPr>
          <p:cNvPr id="540" name="Google Shape;540;p59"/>
          <p:cNvSpPr txBox="1">
            <a:spLocks noGrp="1"/>
          </p:cNvSpPr>
          <p:nvPr>
            <p:ph type="title" idx="2"/>
          </p:nvPr>
        </p:nvSpPr>
        <p:spPr>
          <a:xfrm>
            <a:off x="3367167" y="3060833"/>
            <a:ext cx="2081200" cy="429200"/>
          </a:xfrm>
          <a:prstGeom prst="rect">
            <a:avLst/>
          </a:prstGeom>
        </p:spPr>
        <p:txBody>
          <a:bodyPr spcFirstLastPara="1" wrap="square" lIns="121900" tIns="121900" rIns="121900" bIns="121900" anchor="b" anchorCtr="0">
            <a:noAutofit/>
          </a:bodyPr>
          <a:lstStyle/>
          <a:p>
            <a:r>
              <a:rPr lang="en" sz="2400">
                <a:solidFill>
                  <a:schemeClr val="dk1"/>
                </a:solidFill>
              </a:rPr>
              <a:t>Response 2</a:t>
            </a:r>
            <a:endParaRPr sz="2400" b="0">
              <a:solidFill>
                <a:schemeClr val="dk1"/>
              </a:solidFill>
            </a:endParaRPr>
          </a:p>
        </p:txBody>
      </p:sp>
      <p:sp>
        <p:nvSpPr>
          <p:cNvPr id="541" name="Google Shape;541;p59"/>
          <p:cNvSpPr txBox="1">
            <a:spLocks noGrp="1"/>
          </p:cNvSpPr>
          <p:nvPr>
            <p:ph type="title" idx="2"/>
          </p:nvPr>
        </p:nvSpPr>
        <p:spPr>
          <a:xfrm>
            <a:off x="3409667" y="4030717"/>
            <a:ext cx="2952800" cy="1612800"/>
          </a:xfrm>
          <a:prstGeom prst="rect">
            <a:avLst/>
          </a:prstGeom>
        </p:spPr>
        <p:txBody>
          <a:bodyPr spcFirstLastPara="1" wrap="square" lIns="121900" tIns="121900" rIns="121900" bIns="121900" anchor="b" anchorCtr="0">
            <a:noAutofit/>
          </a:bodyPr>
          <a:lstStyle/>
          <a:p>
            <a:r>
              <a:rPr lang="en" sz="2400">
                <a:solidFill>
                  <a:schemeClr val="dk1"/>
                </a:solidFill>
              </a:rPr>
              <a:t>Response 3</a:t>
            </a:r>
            <a:endParaRPr sz="2400" b="0">
              <a:solidFill>
                <a:schemeClr val="dk1"/>
              </a:solidFill>
            </a:endParaRPr>
          </a:p>
          <a:p>
            <a:endParaRPr sz="2400" b="0">
              <a:solidFill>
                <a:schemeClr val="dk1"/>
              </a:solidFill>
            </a:endParaRPr>
          </a:p>
        </p:txBody>
      </p:sp>
      <p:cxnSp>
        <p:nvCxnSpPr>
          <p:cNvPr id="542" name="Google Shape;542;p59"/>
          <p:cNvCxnSpPr/>
          <p:nvPr/>
        </p:nvCxnSpPr>
        <p:spPr>
          <a:xfrm>
            <a:off x="8255000" y="2069533"/>
            <a:ext cx="1118000" cy="0"/>
          </a:xfrm>
          <a:prstGeom prst="straightConnector1">
            <a:avLst/>
          </a:prstGeom>
          <a:noFill/>
          <a:ln w="38100" cap="flat" cmpd="sng">
            <a:solidFill>
              <a:schemeClr val="dk2"/>
            </a:solidFill>
            <a:prstDash val="solid"/>
            <a:round/>
            <a:headEnd type="none" w="med" len="med"/>
            <a:tailEnd type="none" w="med" len="med"/>
          </a:ln>
        </p:spPr>
      </p:cxnSp>
      <p:cxnSp>
        <p:nvCxnSpPr>
          <p:cNvPr id="543" name="Google Shape;543;p59"/>
          <p:cNvCxnSpPr/>
          <p:nvPr/>
        </p:nvCxnSpPr>
        <p:spPr>
          <a:xfrm>
            <a:off x="8255000" y="3447867"/>
            <a:ext cx="1118000" cy="0"/>
          </a:xfrm>
          <a:prstGeom prst="straightConnector1">
            <a:avLst/>
          </a:prstGeom>
          <a:noFill/>
          <a:ln w="38100" cap="flat" cmpd="sng">
            <a:solidFill>
              <a:schemeClr val="dk2"/>
            </a:solidFill>
            <a:prstDash val="solid"/>
            <a:round/>
            <a:headEnd type="none" w="med" len="med"/>
            <a:tailEnd type="none" w="med" len="med"/>
          </a:ln>
        </p:spPr>
      </p:cxnSp>
      <p:cxnSp>
        <p:nvCxnSpPr>
          <p:cNvPr id="544" name="Google Shape;544;p59"/>
          <p:cNvCxnSpPr/>
          <p:nvPr/>
        </p:nvCxnSpPr>
        <p:spPr>
          <a:xfrm>
            <a:off x="8255000" y="4734000"/>
            <a:ext cx="1118000" cy="0"/>
          </a:xfrm>
          <a:prstGeom prst="straightConnector1">
            <a:avLst/>
          </a:prstGeom>
          <a:noFill/>
          <a:ln w="38100" cap="flat" cmpd="sng">
            <a:solidFill>
              <a:schemeClr val="dk2"/>
            </a:solidFill>
            <a:prstDash val="solid"/>
            <a:round/>
            <a:headEnd type="none" w="med" len="med"/>
            <a:tailEnd type="none" w="med" len="med"/>
          </a:ln>
        </p:spPr>
      </p:cxnSp>
      <p:sp>
        <p:nvSpPr>
          <p:cNvPr id="545" name="Google Shape;545;p59"/>
          <p:cNvSpPr txBox="1">
            <a:spLocks noGrp="1"/>
          </p:cNvSpPr>
          <p:nvPr>
            <p:ph type="title" idx="2"/>
          </p:nvPr>
        </p:nvSpPr>
        <p:spPr>
          <a:xfrm>
            <a:off x="8227600" y="1866173"/>
            <a:ext cx="2952800" cy="654000"/>
          </a:xfrm>
          <a:prstGeom prst="rect">
            <a:avLst/>
          </a:prstGeom>
        </p:spPr>
        <p:txBody>
          <a:bodyPr spcFirstLastPara="1" wrap="square" lIns="121900" tIns="121900" rIns="121900" bIns="121900" anchor="b" anchorCtr="0">
            <a:noAutofit/>
          </a:bodyPr>
          <a:lstStyle/>
          <a:p>
            <a:r>
              <a:rPr lang="en" sz="2400">
                <a:solidFill>
                  <a:schemeClr val="dk1"/>
                </a:solidFill>
              </a:rPr>
              <a:t>0.1</a:t>
            </a:r>
            <a:endParaRPr sz="2400" b="0">
              <a:solidFill>
                <a:schemeClr val="dk1"/>
              </a:solidFill>
            </a:endParaRPr>
          </a:p>
          <a:p>
            <a:endParaRPr sz="2400" b="0">
              <a:solidFill>
                <a:schemeClr val="dk1"/>
              </a:solidFill>
            </a:endParaRPr>
          </a:p>
        </p:txBody>
      </p:sp>
      <p:sp>
        <p:nvSpPr>
          <p:cNvPr id="546" name="Google Shape;546;p59"/>
          <p:cNvSpPr txBox="1">
            <a:spLocks noGrp="1"/>
          </p:cNvSpPr>
          <p:nvPr>
            <p:ph type="title" idx="2"/>
          </p:nvPr>
        </p:nvSpPr>
        <p:spPr>
          <a:xfrm>
            <a:off x="8255000" y="3244189"/>
            <a:ext cx="2952800" cy="654000"/>
          </a:xfrm>
          <a:prstGeom prst="rect">
            <a:avLst/>
          </a:prstGeom>
        </p:spPr>
        <p:txBody>
          <a:bodyPr spcFirstLastPara="1" wrap="square" lIns="121900" tIns="121900" rIns="121900" bIns="121900" anchor="b" anchorCtr="0">
            <a:noAutofit/>
          </a:bodyPr>
          <a:lstStyle/>
          <a:p>
            <a:r>
              <a:rPr lang="en" sz="2400">
                <a:solidFill>
                  <a:schemeClr val="dk1"/>
                </a:solidFill>
              </a:rPr>
              <a:t>0.9</a:t>
            </a:r>
            <a:endParaRPr sz="2400" b="0">
              <a:solidFill>
                <a:schemeClr val="dk1"/>
              </a:solidFill>
            </a:endParaRPr>
          </a:p>
          <a:p>
            <a:endParaRPr sz="2400" b="0">
              <a:solidFill>
                <a:schemeClr val="dk1"/>
              </a:solidFill>
            </a:endParaRPr>
          </a:p>
        </p:txBody>
      </p:sp>
      <p:sp>
        <p:nvSpPr>
          <p:cNvPr id="547" name="Google Shape;547;p59"/>
          <p:cNvSpPr txBox="1">
            <a:spLocks noGrp="1"/>
          </p:cNvSpPr>
          <p:nvPr>
            <p:ph type="title" idx="2"/>
          </p:nvPr>
        </p:nvSpPr>
        <p:spPr>
          <a:xfrm>
            <a:off x="8255000" y="4565373"/>
            <a:ext cx="2952800" cy="654000"/>
          </a:xfrm>
          <a:prstGeom prst="rect">
            <a:avLst/>
          </a:prstGeom>
        </p:spPr>
        <p:txBody>
          <a:bodyPr spcFirstLastPara="1" wrap="square" lIns="121900" tIns="121900" rIns="121900" bIns="121900" anchor="b" anchorCtr="0">
            <a:noAutofit/>
          </a:bodyPr>
          <a:lstStyle/>
          <a:p>
            <a:r>
              <a:rPr lang="en" sz="2400">
                <a:solidFill>
                  <a:schemeClr val="dk1"/>
                </a:solidFill>
              </a:rPr>
              <a:t>0.2</a:t>
            </a:r>
            <a:endParaRPr sz="2400" b="0">
              <a:solidFill>
                <a:schemeClr val="dk1"/>
              </a:solidFill>
            </a:endParaRPr>
          </a:p>
          <a:p>
            <a:endParaRPr sz="2400" b="0">
              <a:solidFill>
                <a:schemeClr val="dk1"/>
              </a:solidFill>
            </a:endParaRPr>
          </a:p>
        </p:txBody>
      </p:sp>
      <p:cxnSp>
        <p:nvCxnSpPr>
          <p:cNvPr id="548" name="Google Shape;548;p59"/>
          <p:cNvCxnSpPr/>
          <p:nvPr/>
        </p:nvCxnSpPr>
        <p:spPr>
          <a:xfrm>
            <a:off x="9400400" y="2019900"/>
            <a:ext cx="6000" cy="2744800"/>
          </a:xfrm>
          <a:prstGeom prst="straightConnector1">
            <a:avLst/>
          </a:prstGeom>
          <a:noFill/>
          <a:ln w="38100" cap="flat" cmpd="sng">
            <a:solidFill>
              <a:schemeClr val="dk2"/>
            </a:solidFill>
            <a:prstDash val="solid"/>
            <a:round/>
            <a:headEnd type="none" w="med" len="med"/>
            <a:tailEnd type="none" w="med" len="med"/>
          </a:ln>
        </p:spPr>
      </p:cxnSp>
      <p:cxnSp>
        <p:nvCxnSpPr>
          <p:cNvPr id="549" name="Google Shape;549;p59"/>
          <p:cNvCxnSpPr/>
          <p:nvPr/>
        </p:nvCxnSpPr>
        <p:spPr>
          <a:xfrm>
            <a:off x="9386400" y="3447467"/>
            <a:ext cx="1566000" cy="800"/>
          </a:xfrm>
          <a:prstGeom prst="straightConnector1">
            <a:avLst/>
          </a:prstGeom>
          <a:noFill/>
          <a:ln w="38100" cap="flat" cmpd="sng">
            <a:solidFill>
              <a:schemeClr val="dk2"/>
            </a:solidFill>
            <a:prstDash val="solid"/>
            <a:round/>
            <a:headEnd type="none" w="med" len="med"/>
            <a:tailEnd type="triangle" w="med" len="med"/>
          </a:ln>
        </p:spPr>
      </p:cxnSp>
      <p:sp>
        <p:nvSpPr>
          <p:cNvPr id="550" name="Google Shape;550;p59"/>
          <p:cNvSpPr txBox="1">
            <a:spLocks noGrp="1"/>
          </p:cNvSpPr>
          <p:nvPr>
            <p:ph type="title" idx="2"/>
          </p:nvPr>
        </p:nvSpPr>
        <p:spPr>
          <a:xfrm>
            <a:off x="9495400" y="3039900"/>
            <a:ext cx="2081200" cy="429200"/>
          </a:xfrm>
          <a:prstGeom prst="rect">
            <a:avLst/>
          </a:prstGeom>
        </p:spPr>
        <p:txBody>
          <a:bodyPr spcFirstLastPara="1" wrap="square" lIns="121900" tIns="121900" rIns="121900" bIns="121900" anchor="b" anchorCtr="0">
            <a:noAutofit/>
          </a:bodyPr>
          <a:lstStyle/>
          <a:p>
            <a:r>
              <a:rPr lang="en" sz="2400">
                <a:solidFill>
                  <a:schemeClr val="dk1"/>
                </a:solidFill>
              </a:rPr>
              <a:t>Response 2</a:t>
            </a:r>
            <a:endParaRPr sz="2400" b="0">
              <a:solidFill>
                <a:schemeClr val="dk1"/>
              </a:solidFill>
            </a:endParaRPr>
          </a:p>
        </p:txBody>
      </p:sp>
      <p:sp>
        <p:nvSpPr>
          <p:cNvPr id="4" name="Google Shape;506;p58">
            <a:extLst>
              <a:ext uri="{FF2B5EF4-FFF2-40B4-BE49-F238E27FC236}">
                <a16:creationId xmlns:a16="http://schemas.microsoft.com/office/drawing/2014/main" id="{A5FE1E6F-8BCA-D249-441D-880005EEE79D}"/>
              </a:ext>
            </a:extLst>
          </p:cNvPr>
          <p:cNvSpPr txBox="1">
            <a:spLocks/>
          </p:cNvSpPr>
          <p:nvPr/>
        </p:nvSpPr>
        <p:spPr>
          <a:xfrm>
            <a:off x="1092000" y="339000"/>
            <a:ext cx="10272000" cy="7636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Poppins"/>
              <a:buNone/>
              <a:defRPr sz="28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2pPr>
            <a:lvl3pPr marR="0" lvl="2" algn="l"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3pPr>
            <a:lvl4pPr marR="0" lvl="3" algn="l"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4pPr>
            <a:lvl5pPr marR="0" lvl="4" algn="l"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5pPr>
            <a:lvl6pPr marR="0" lvl="5" algn="l"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6pPr>
            <a:lvl7pPr marR="0" lvl="6" algn="l"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7pPr>
            <a:lvl8pPr marR="0" lvl="7" algn="l"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8pPr>
            <a:lvl9pPr marR="0" lvl="8" algn="l"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9pPr>
          </a:lstStyle>
          <a:p>
            <a:r>
              <a:rPr lang="en-SG" kern="0"/>
              <a:t>RECAP FOR TRAINING PIPELINE</a:t>
            </a:r>
            <a:endParaRPr lang="en-SG" kern="0" dirty="0"/>
          </a:p>
        </p:txBody>
      </p:sp>
      <p:sp>
        <p:nvSpPr>
          <p:cNvPr id="5" name="Google Shape;521;p58">
            <a:extLst>
              <a:ext uri="{FF2B5EF4-FFF2-40B4-BE49-F238E27FC236}">
                <a16:creationId xmlns:a16="http://schemas.microsoft.com/office/drawing/2014/main" id="{8CB4CAF2-660D-CF8B-C7DE-E8106165276F}"/>
              </a:ext>
            </a:extLst>
          </p:cNvPr>
          <p:cNvSpPr txBox="1">
            <a:spLocks/>
          </p:cNvSpPr>
          <p:nvPr/>
        </p:nvSpPr>
        <p:spPr>
          <a:xfrm>
            <a:off x="1092000" y="919533"/>
            <a:ext cx="10008000" cy="7636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Poppins"/>
              <a:buChar char="●"/>
              <a:defRPr sz="1200" b="0" i="0" u="none" strike="noStrike" cap="none">
                <a:solidFill>
                  <a:schemeClr val="dk1"/>
                </a:solidFill>
                <a:latin typeface="Poppins"/>
                <a:ea typeface="Poppins"/>
                <a:cs typeface="Poppins"/>
                <a:sym typeface="Poppins"/>
              </a:defRPr>
            </a:lvl1pPr>
            <a:lvl2pPr marL="914400" marR="0" lvl="1" indent="-304800" algn="l" rtl="0">
              <a:lnSpc>
                <a:spcPct val="100000"/>
              </a:lnSpc>
              <a:spcBef>
                <a:spcPts val="1600"/>
              </a:spcBef>
              <a:spcAft>
                <a:spcPts val="0"/>
              </a:spcAft>
              <a:buClr>
                <a:schemeClr val="dk1"/>
              </a:buClr>
              <a:buSzPts val="1200"/>
              <a:buFont typeface="Poppins"/>
              <a:buChar char="○"/>
              <a:defRPr sz="1200" b="0" i="0" u="none" strike="noStrike" cap="none">
                <a:solidFill>
                  <a:schemeClr val="dk1"/>
                </a:solidFill>
                <a:latin typeface="Poppins"/>
                <a:ea typeface="Poppins"/>
                <a:cs typeface="Poppins"/>
                <a:sym typeface="Poppins"/>
              </a:defRPr>
            </a:lvl2pPr>
            <a:lvl3pPr marL="1371600" marR="0" lvl="2" indent="-304800" algn="l" rtl="0">
              <a:lnSpc>
                <a:spcPct val="100000"/>
              </a:lnSpc>
              <a:spcBef>
                <a:spcPts val="1600"/>
              </a:spcBef>
              <a:spcAft>
                <a:spcPts val="0"/>
              </a:spcAft>
              <a:buClr>
                <a:schemeClr val="dk1"/>
              </a:buClr>
              <a:buSzPts val="1200"/>
              <a:buFont typeface="Poppins"/>
              <a:buChar char="■"/>
              <a:defRPr sz="1200" b="0" i="0" u="none" strike="noStrike" cap="none">
                <a:solidFill>
                  <a:schemeClr val="dk1"/>
                </a:solidFill>
                <a:latin typeface="Poppins"/>
                <a:ea typeface="Poppins"/>
                <a:cs typeface="Poppins"/>
                <a:sym typeface="Poppins"/>
              </a:defRPr>
            </a:lvl3pPr>
            <a:lvl4pPr marL="1828800" marR="0" lvl="3" indent="-304800" algn="l" rtl="0">
              <a:lnSpc>
                <a:spcPct val="100000"/>
              </a:lnSpc>
              <a:spcBef>
                <a:spcPts val="1600"/>
              </a:spcBef>
              <a:spcAft>
                <a:spcPts val="0"/>
              </a:spcAft>
              <a:buClr>
                <a:schemeClr val="dk1"/>
              </a:buClr>
              <a:buSzPts val="1200"/>
              <a:buFont typeface="Poppins"/>
              <a:buChar char="●"/>
              <a:defRPr sz="1200" b="0" i="0" u="none" strike="noStrike" cap="none">
                <a:solidFill>
                  <a:schemeClr val="dk1"/>
                </a:solidFill>
                <a:latin typeface="Poppins"/>
                <a:ea typeface="Poppins"/>
                <a:cs typeface="Poppins"/>
                <a:sym typeface="Poppins"/>
              </a:defRPr>
            </a:lvl4pPr>
            <a:lvl5pPr marL="2286000" marR="0" lvl="4" indent="-304800" algn="l" rtl="0">
              <a:lnSpc>
                <a:spcPct val="100000"/>
              </a:lnSpc>
              <a:spcBef>
                <a:spcPts val="1600"/>
              </a:spcBef>
              <a:spcAft>
                <a:spcPts val="0"/>
              </a:spcAft>
              <a:buClr>
                <a:schemeClr val="dk1"/>
              </a:buClr>
              <a:buSzPts val="1200"/>
              <a:buFont typeface="Poppins"/>
              <a:buChar char="○"/>
              <a:defRPr sz="1200" b="0" i="0" u="none" strike="noStrike" cap="none">
                <a:solidFill>
                  <a:schemeClr val="dk1"/>
                </a:solidFill>
                <a:latin typeface="Poppins"/>
                <a:ea typeface="Poppins"/>
                <a:cs typeface="Poppins"/>
                <a:sym typeface="Poppins"/>
              </a:defRPr>
            </a:lvl5pPr>
            <a:lvl6pPr marL="2743200" marR="0" lvl="5" indent="-304800" algn="l" rtl="0">
              <a:lnSpc>
                <a:spcPct val="100000"/>
              </a:lnSpc>
              <a:spcBef>
                <a:spcPts val="1600"/>
              </a:spcBef>
              <a:spcAft>
                <a:spcPts val="0"/>
              </a:spcAft>
              <a:buClr>
                <a:schemeClr val="dk1"/>
              </a:buClr>
              <a:buSzPts val="1200"/>
              <a:buFont typeface="Poppins"/>
              <a:buChar char="■"/>
              <a:defRPr sz="1200" b="0" i="0" u="none" strike="noStrike" cap="none">
                <a:solidFill>
                  <a:schemeClr val="dk1"/>
                </a:solidFill>
                <a:latin typeface="Poppins"/>
                <a:ea typeface="Poppins"/>
                <a:cs typeface="Poppins"/>
                <a:sym typeface="Poppins"/>
              </a:defRPr>
            </a:lvl6pPr>
            <a:lvl7pPr marL="3200400" marR="0" lvl="6" indent="-304800" algn="l" rtl="0">
              <a:lnSpc>
                <a:spcPct val="100000"/>
              </a:lnSpc>
              <a:spcBef>
                <a:spcPts val="1600"/>
              </a:spcBef>
              <a:spcAft>
                <a:spcPts val="0"/>
              </a:spcAft>
              <a:buClr>
                <a:schemeClr val="dk1"/>
              </a:buClr>
              <a:buSzPts val="1200"/>
              <a:buFont typeface="Poppins"/>
              <a:buChar char="●"/>
              <a:defRPr sz="1200" b="0" i="0" u="none" strike="noStrike" cap="none">
                <a:solidFill>
                  <a:schemeClr val="dk1"/>
                </a:solidFill>
                <a:latin typeface="Poppins"/>
                <a:ea typeface="Poppins"/>
                <a:cs typeface="Poppins"/>
                <a:sym typeface="Poppins"/>
              </a:defRPr>
            </a:lvl7pPr>
            <a:lvl8pPr marL="3657600" marR="0" lvl="7" indent="-304800" algn="l" rtl="0">
              <a:lnSpc>
                <a:spcPct val="100000"/>
              </a:lnSpc>
              <a:spcBef>
                <a:spcPts val="1600"/>
              </a:spcBef>
              <a:spcAft>
                <a:spcPts val="0"/>
              </a:spcAft>
              <a:buClr>
                <a:schemeClr val="dk1"/>
              </a:buClr>
              <a:buSzPts val="1200"/>
              <a:buFont typeface="Poppins"/>
              <a:buChar char="○"/>
              <a:defRPr sz="1200" b="0" i="0" u="none" strike="noStrike" cap="none">
                <a:solidFill>
                  <a:schemeClr val="dk1"/>
                </a:solidFill>
                <a:latin typeface="Poppins"/>
                <a:ea typeface="Poppins"/>
                <a:cs typeface="Poppins"/>
                <a:sym typeface="Poppins"/>
              </a:defRPr>
            </a:lvl8pPr>
            <a:lvl9pPr marL="4114800" marR="0" lvl="8" indent="-304800" algn="l" rtl="0">
              <a:lnSpc>
                <a:spcPct val="100000"/>
              </a:lnSpc>
              <a:spcBef>
                <a:spcPts val="1600"/>
              </a:spcBef>
              <a:spcAft>
                <a:spcPts val="1600"/>
              </a:spcAft>
              <a:buClr>
                <a:schemeClr val="dk1"/>
              </a:buClr>
              <a:buSzPts val="1200"/>
              <a:buFont typeface="Poppins"/>
              <a:buChar char="■"/>
              <a:defRPr sz="1200" b="0" i="0" u="none" strike="noStrike" cap="none">
                <a:solidFill>
                  <a:schemeClr val="dk1"/>
                </a:solidFill>
                <a:latin typeface="Poppins"/>
                <a:ea typeface="Poppins"/>
                <a:cs typeface="Poppins"/>
                <a:sym typeface="Poppins"/>
              </a:defRPr>
            </a:lvl9pPr>
          </a:lstStyle>
          <a:p>
            <a:pPr marL="0" indent="0" algn="just">
              <a:spcAft>
                <a:spcPts val="2133"/>
              </a:spcAft>
              <a:buClr>
                <a:schemeClr val="dk2"/>
              </a:buClr>
              <a:buSzPts val="1100"/>
              <a:buFont typeface="Poppins"/>
              <a:buNone/>
            </a:pPr>
            <a:r>
              <a:rPr lang="en-US" sz="1600" kern="0" dirty="0"/>
              <a:t>Secondly, the reward model can be trained for best of N–sampling . </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73"/>
        <p:cNvGrpSpPr/>
        <p:nvPr/>
      </p:nvGrpSpPr>
      <p:grpSpPr>
        <a:xfrm>
          <a:off x="0" y="0"/>
          <a:ext cx="0" cy="0"/>
          <a:chOff x="0" y="0"/>
          <a:chExt cx="0" cy="0"/>
        </a:xfrm>
      </p:grpSpPr>
      <p:sp>
        <p:nvSpPr>
          <p:cNvPr id="574" name="Google Shape;574;p62"/>
          <p:cNvSpPr txBox="1">
            <a:spLocks noGrp="1"/>
          </p:cNvSpPr>
          <p:nvPr>
            <p:ph type="title"/>
          </p:nvPr>
        </p:nvSpPr>
        <p:spPr>
          <a:xfrm>
            <a:off x="960000" y="491767"/>
            <a:ext cx="10272000" cy="763600"/>
          </a:xfrm>
          <a:prstGeom prst="rect">
            <a:avLst/>
          </a:prstGeom>
        </p:spPr>
        <p:txBody>
          <a:bodyPr spcFirstLastPara="1" wrap="square" lIns="121900" tIns="121900" rIns="121900" bIns="121900" anchor="t" anchorCtr="0">
            <a:noAutofit/>
          </a:bodyPr>
          <a:lstStyle/>
          <a:p>
            <a:r>
              <a:rPr lang="en" dirty="0"/>
              <a:t>TRAINING LLM MODEL </a:t>
            </a:r>
            <a:endParaRPr dirty="0"/>
          </a:p>
        </p:txBody>
      </p:sp>
      <p:sp>
        <p:nvSpPr>
          <p:cNvPr id="3" name="Google Shape;521;p58">
            <a:extLst>
              <a:ext uri="{FF2B5EF4-FFF2-40B4-BE49-F238E27FC236}">
                <a16:creationId xmlns:a16="http://schemas.microsoft.com/office/drawing/2014/main" id="{0E61A434-11C3-80E9-C852-CBC53034A0F5}"/>
              </a:ext>
            </a:extLst>
          </p:cNvPr>
          <p:cNvSpPr txBox="1">
            <a:spLocks/>
          </p:cNvSpPr>
          <p:nvPr/>
        </p:nvSpPr>
        <p:spPr>
          <a:xfrm>
            <a:off x="1244400" y="5234081"/>
            <a:ext cx="9719617" cy="7636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Poppins"/>
              <a:buChar char="●"/>
              <a:defRPr sz="1200" b="0" i="0" u="none" strike="noStrike" cap="none">
                <a:solidFill>
                  <a:schemeClr val="dk1"/>
                </a:solidFill>
                <a:latin typeface="Poppins"/>
                <a:ea typeface="Poppins"/>
                <a:cs typeface="Poppins"/>
                <a:sym typeface="Poppins"/>
              </a:defRPr>
            </a:lvl1pPr>
            <a:lvl2pPr marL="914400" marR="0" lvl="1" indent="-304800" algn="l" rtl="0">
              <a:lnSpc>
                <a:spcPct val="100000"/>
              </a:lnSpc>
              <a:spcBef>
                <a:spcPts val="1600"/>
              </a:spcBef>
              <a:spcAft>
                <a:spcPts val="0"/>
              </a:spcAft>
              <a:buClr>
                <a:schemeClr val="dk1"/>
              </a:buClr>
              <a:buSzPts val="1200"/>
              <a:buFont typeface="Poppins"/>
              <a:buChar char="○"/>
              <a:defRPr sz="1200" b="0" i="0" u="none" strike="noStrike" cap="none">
                <a:solidFill>
                  <a:schemeClr val="dk1"/>
                </a:solidFill>
                <a:latin typeface="Poppins"/>
                <a:ea typeface="Poppins"/>
                <a:cs typeface="Poppins"/>
                <a:sym typeface="Poppins"/>
              </a:defRPr>
            </a:lvl2pPr>
            <a:lvl3pPr marL="1371600" marR="0" lvl="2" indent="-304800" algn="l" rtl="0">
              <a:lnSpc>
                <a:spcPct val="100000"/>
              </a:lnSpc>
              <a:spcBef>
                <a:spcPts val="1600"/>
              </a:spcBef>
              <a:spcAft>
                <a:spcPts val="0"/>
              </a:spcAft>
              <a:buClr>
                <a:schemeClr val="dk1"/>
              </a:buClr>
              <a:buSzPts val="1200"/>
              <a:buFont typeface="Poppins"/>
              <a:buChar char="■"/>
              <a:defRPr sz="1200" b="0" i="0" u="none" strike="noStrike" cap="none">
                <a:solidFill>
                  <a:schemeClr val="dk1"/>
                </a:solidFill>
                <a:latin typeface="Poppins"/>
                <a:ea typeface="Poppins"/>
                <a:cs typeface="Poppins"/>
                <a:sym typeface="Poppins"/>
              </a:defRPr>
            </a:lvl3pPr>
            <a:lvl4pPr marL="1828800" marR="0" lvl="3" indent="-304800" algn="l" rtl="0">
              <a:lnSpc>
                <a:spcPct val="100000"/>
              </a:lnSpc>
              <a:spcBef>
                <a:spcPts val="1600"/>
              </a:spcBef>
              <a:spcAft>
                <a:spcPts val="0"/>
              </a:spcAft>
              <a:buClr>
                <a:schemeClr val="dk1"/>
              </a:buClr>
              <a:buSzPts val="1200"/>
              <a:buFont typeface="Poppins"/>
              <a:buChar char="●"/>
              <a:defRPr sz="1200" b="0" i="0" u="none" strike="noStrike" cap="none">
                <a:solidFill>
                  <a:schemeClr val="dk1"/>
                </a:solidFill>
                <a:latin typeface="Poppins"/>
                <a:ea typeface="Poppins"/>
                <a:cs typeface="Poppins"/>
                <a:sym typeface="Poppins"/>
              </a:defRPr>
            </a:lvl4pPr>
            <a:lvl5pPr marL="2286000" marR="0" lvl="4" indent="-304800" algn="l" rtl="0">
              <a:lnSpc>
                <a:spcPct val="100000"/>
              </a:lnSpc>
              <a:spcBef>
                <a:spcPts val="1600"/>
              </a:spcBef>
              <a:spcAft>
                <a:spcPts val="0"/>
              </a:spcAft>
              <a:buClr>
                <a:schemeClr val="dk1"/>
              </a:buClr>
              <a:buSzPts val="1200"/>
              <a:buFont typeface="Poppins"/>
              <a:buChar char="○"/>
              <a:defRPr sz="1200" b="0" i="0" u="none" strike="noStrike" cap="none">
                <a:solidFill>
                  <a:schemeClr val="dk1"/>
                </a:solidFill>
                <a:latin typeface="Poppins"/>
                <a:ea typeface="Poppins"/>
                <a:cs typeface="Poppins"/>
                <a:sym typeface="Poppins"/>
              </a:defRPr>
            </a:lvl5pPr>
            <a:lvl6pPr marL="2743200" marR="0" lvl="5" indent="-304800" algn="l" rtl="0">
              <a:lnSpc>
                <a:spcPct val="100000"/>
              </a:lnSpc>
              <a:spcBef>
                <a:spcPts val="1600"/>
              </a:spcBef>
              <a:spcAft>
                <a:spcPts val="0"/>
              </a:spcAft>
              <a:buClr>
                <a:schemeClr val="dk1"/>
              </a:buClr>
              <a:buSzPts val="1200"/>
              <a:buFont typeface="Poppins"/>
              <a:buChar char="■"/>
              <a:defRPr sz="1200" b="0" i="0" u="none" strike="noStrike" cap="none">
                <a:solidFill>
                  <a:schemeClr val="dk1"/>
                </a:solidFill>
                <a:latin typeface="Poppins"/>
                <a:ea typeface="Poppins"/>
                <a:cs typeface="Poppins"/>
                <a:sym typeface="Poppins"/>
              </a:defRPr>
            </a:lvl6pPr>
            <a:lvl7pPr marL="3200400" marR="0" lvl="6" indent="-304800" algn="l" rtl="0">
              <a:lnSpc>
                <a:spcPct val="100000"/>
              </a:lnSpc>
              <a:spcBef>
                <a:spcPts val="1600"/>
              </a:spcBef>
              <a:spcAft>
                <a:spcPts val="0"/>
              </a:spcAft>
              <a:buClr>
                <a:schemeClr val="dk1"/>
              </a:buClr>
              <a:buSzPts val="1200"/>
              <a:buFont typeface="Poppins"/>
              <a:buChar char="●"/>
              <a:defRPr sz="1200" b="0" i="0" u="none" strike="noStrike" cap="none">
                <a:solidFill>
                  <a:schemeClr val="dk1"/>
                </a:solidFill>
                <a:latin typeface="Poppins"/>
                <a:ea typeface="Poppins"/>
                <a:cs typeface="Poppins"/>
                <a:sym typeface="Poppins"/>
              </a:defRPr>
            </a:lvl7pPr>
            <a:lvl8pPr marL="3657600" marR="0" lvl="7" indent="-304800" algn="l" rtl="0">
              <a:lnSpc>
                <a:spcPct val="100000"/>
              </a:lnSpc>
              <a:spcBef>
                <a:spcPts val="1600"/>
              </a:spcBef>
              <a:spcAft>
                <a:spcPts val="0"/>
              </a:spcAft>
              <a:buClr>
                <a:schemeClr val="dk1"/>
              </a:buClr>
              <a:buSzPts val="1200"/>
              <a:buFont typeface="Poppins"/>
              <a:buChar char="○"/>
              <a:defRPr sz="1200" b="0" i="0" u="none" strike="noStrike" cap="none">
                <a:solidFill>
                  <a:schemeClr val="dk1"/>
                </a:solidFill>
                <a:latin typeface="Poppins"/>
                <a:ea typeface="Poppins"/>
                <a:cs typeface="Poppins"/>
                <a:sym typeface="Poppins"/>
              </a:defRPr>
            </a:lvl8pPr>
            <a:lvl9pPr marL="4114800" marR="0" lvl="8" indent="-304800" algn="l" rtl="0">
              <a:lnSpc>
                <a:spcPct val="100000"/>
              </a:lnSpc>
              <a:spcBef>
                <a:spcPts val="1600"/>
              </a:spcBef>
              <a:spcAft>
                <a:spcPts val="1600"/>
              </a:spcAft>
              <a:buClr>
                <a:schemeClr val="dk1"/>
              </a:buClr>
              <a:buSzPts val="1200"/>
              <a:buFont typeface="Poppins"/>
              <a:buChar char="■"/>
              <a:defRPr sz="1200" b="0" i="0" u="none" strike="noStrike" cap="none">
                <a:solidFill>
                  <a:schemeClr val="dk1"/>
                </a:solidFill>
                <a:latin typeface="Poppins"/>
                <a:ea typeface="Poppins"/>
                <a:cs typeface="Poppins"/>
                <a:sym typeface="Poppins"/>
              </a:defRPr>
            </a:lvl9pPr>
          </a:lstStyle>
          <a:p>
            <a:pPr marL="0" indent="0" algn="just">
              <a:spcAft>
                <a:spcPts val="2133"/>
              </a:spcAft>
              <a:buClr>
                <a:schemeClr val="dk2"/>
              </a:buClr>
              <a:buSzPts val="1100"/>
              <a:buFont typeface="Poppins"/>
              <a:buNone/>
            </a:pPr>
            <a:r>
              <a:rPr lang="en-US" sz="1600" kern="0" dirty="0">
                <a:solidFill>
                  <a:srgbClr val="FF0000"/>
                </a:solidFill>
              </a:rPr>
              <a:t>Problem: I cannot increase the number of training epochs beyond 1. For reference, fine-tuning for the simplest and smallest model requires about ~15-50 epochs or more. </a:t>
            </a:r>
          </a:p>
        </p:txBody>
      </p:sp>
      <p:pic>
        <p:nvPicPr>
          <p:cNvPr id="7" name="Picture 6">
            <a:extLst>
              <a:ext uri="{FF2B5EF4-FFF2-40B4-BE49-F238E27FC236}">
                <a16:creationId xmlns:a16="http://schemas.microsoft.com/office/drawing/2014/main" id="{EC45F6F1-D582-1C98-556C-F3A7CB718C14}"/>
              </a:ext>
            </a:extLst>
          </p:cNvPr>
          <p:cNvPicPr>
            <a:picLocks noChangeAspect="1"/>
          </p:cNvPicPr>
          <p:nvPr/>
        </p:nvPicPr>
        <p:blipFill>
          <a:blip r:embed="rId3"/>
          <a:stretch>
            <a:fillRect/>
          </a:stretch>
        </p:blipFill>
        <p:spPr>
          <a:xfrm>
            <a:off x="1411659" y="2035512"/>
            <a:ext cx="4682349" cy="3198569"/>
          </a:xfrm>
          <a:prstGeom prst="rect">
            <a:avLst/>
          </a:prstGeom>
        </p:spPr>
      </p:pic>
      <p:sp>
        <p:nvSpPr>
          <p:cNvPr id="8" name="Google Shape;521;p58">
            <a:extLst>
              <a:ext uri="{FF2B5EF4-FFF2-40B4-BE49-F238E27FC236}">
                <a16:creationId xmlns:a16="http://schemas.microsoft.com/office/drawing/2014/main" id="{EC5BF8AE-6869-985A-4DD2-2DA231517225}"/>
              </a:ext>
            </a:extLst>
          </p:cNvPr>
          <p:cNvSpPr txBox="1">
            <a:spLocks/>
          </p:cNvSpPr>
          <p:nvPr/>
        </p:nvSpPr>
        <p:spPr>
          <a:xfrm>
            <a:off x="1244400" y="1041474"/>
            <a:ext cx="9699217" cy="7636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Poppins"/>
              <a:buChar char="●"/>
              <a:defRPr sz="1200" b="0" i="0" u="none" strike="noStrike" cap="none">
                <a:solidFill>
                  <a:schemeClr val="dk1"/>
                </a:solidFill>
                <a:latin typeface="Poppins"/>
                <a:ea typeface="Poppins"/>
                <a:cs typeface="Poppins"/>
                <a:sym typeface="Poppins"/>
              </a:defRPr>
            </a:lvl1pPr>
            <a:lvl2pPr marL="914400" marR="0" lvl="1" indent="-304800" algn="l" rtl="0">
              <a:lnSpc>
                <a:spcPct val="100000"/>
              </a:lnSpc>
              <a:spcBef>
                <a:spcPts val="1600"/>
              </a:spcBef>
              <a:spcAft>
                <a:spcPts val="0"/>
              </a:spcAft>
              <a:buClr>
                <a:schemeClr val="dk1"/>
              </a:buClr>
              <a:buSzPts val="1200"/>
              <a:buFont typeface="Poppins"/>
              <a:buChar char="○"/>
              <a:defRPr sz="1200" b="0" i="0" u="none" strike="noStrike" cap="none">
                <a:solidFill>
                  <a:schemeClr val="dk1"/>
                </a:solidFill>
                <a:latin typeface="Poppins"/>
                <a:ea typeface="Poppins"/>
                <a:cs typeface="Poppins"/>
                <a:sym typeface="Poppins"/>
              </a:defRPr>
            </a:lvl2pPr>
            <a:lvl3pPr marL="1371600" marR="0" lvl="2" indent="-304800" algn="l" rtl="0">
              <a:lnSpc>
                <a:spcPct val="100000"/>
              </a:lnSpc>
              <a:spcBef>
                <a:spcPts val="1600"/>
              </a:spcBef>
              <a:spcAft>
                <a:spcPts val="0"/>
              </a:spcAft>
              <a:buClr>
                <a:schemeClr val="dk1"/>
              </a:buClr>
              <a:buSzPts val="1200"/>
              <a:buFont typeface="Poppins"/>
              <a:buChar char="■"/>
              <a:defRPr sz="1200" b="0" i="0" u="none" strike="noStrike" cap="none">
                <a:solidFill>
                  <a:schemeClr val="dk1"/>
                </a:solidFill>
                <a:latin typeface="Poppins"/>
                <a:ea typeface="Poppins"/>
                <a:cs typeface="Poppins"/>
                <a:sym typeface="Poppins"/>
              </a:defRPr>
            </a:lvl3pPr>
            <a:lvl4pPr marL="1828800" marR="0" lvl="3" indent="-304800" algn="l" rtl="0">
              <a:lnSpc>
                <a:spcPct val="100000"/>
              </a:lnSpc>
              <a:spcBef>
                <a:spcPts val="1600"/>
              </a:spcBef>
              <a:spcAft>
                <a:spcPts val="0"/>
              </a:spcAft>
              <a:buClr>
                <a:schemeClr val="dk1"/>
              </a:buClr>
              <a:buSzPts val="1200"/>
              <a:buFont typeface="Poppins"/>
              <a:buChar char="●"/>
              <a:defRPr sz="1200" b="0" i="0" u="none" strike="noStrike" cap="none">
                <a:solidFill>
                  <a:schemeClr val="dk1"/>
                </a:solidFill>
                <a:latin typeface="Poppins"/>
                <a:ea typeface="Poppins"/>
                <a:cs typeface="Poppins"/>
                <a:sym typeface="Poppins"/>
              </a:defRPr>
            </a:lvl4pPr>
            <a:lvl5pPr marL="2286000" marR="0" lvl="4" indent="-304800" algn="l" rtl="0">
              <a:lnSpc>
                <a:spcPct val="100000"/>
              </a:lnSpc>
              <a:spcBef>
                <a:spcPts val="1600"/>
              </a:spcBef>
              <a:spcAft>
                <a:spcPts val="0"/>
              </a:spcAft>
              <a:buClr>
                <a:schemeClr val="dk1"/>
              </a:buClr>
              <a:buSzPts val="1200"/>
              <a:buFont typeface="Poppins"/>
              <a:buChar char="○"/>
              <a:defRPr sz="1200" b="0" i="0" u="none" strike="noStrike" cap="none">
                <a:solidFill>
                  <a:schemeClr val="dk1"/>
                </a:solidFill>
                <a:latin typeface="Poppins"/>
                <a:ea typeface="Poppins"/>
                <a:cs typeface="Poppins"/>
                <a:sym typeface="Poppins"/>
              </a:defRPr>
            </a:lvl5pPr>
            <a:lvl6pPr marL="2743200" marR="0" lvl="5" indent="-304800" algn="l" rtl="0">
              <a:lnSpc>
                <a:spcPct val="100000"/>
              </a:lnSpc>
              <a:spcBef>
                <a:spcPts val="1600"/>
              </a:spcBef>
              <a:spcAft>
                <a:spcPts val="0"/>
              </a:spcAft>
              <a:buClr>
                <a:schemeClr val="dk1"/>
              </a:buClr>
              <a:buSzPts val="1200"/>
              <a:buFont typeface="Poppins"/>
              <a:buChar char="■"/>
              <a:defRPr sz="1200" b="0" i="0" u="none" strike="noStrike" cap="none">
                <a:solidFill>
                  <a:schemeClr val="dk1"/>
                </a:solidFill>
                <a:latin typeface="Poppins"/>
                <a:ea typeface="Poppins"/>
                <a:cs typeface="Poppins"/>
                <a:sym typeface="Poppins"/>
              </a:defRPr>
            </a:lvl6pPr>
            <a:lvl7pPr marL="3200400" marR="0" lvl="6" indent="-304800" algn="l" rtl="0">
              <a:lnSpc>
                <a:spcPct val="100000"/>
              </a:lnSpc>
              <a:spcBef>
                <a:spcPts val="1600"/>
              </a:spcBef>
              <a:spcAft>
                <a:spcPts val="0"/>
              </a:spcAft>
              <a:buClr>
                <a:schemeClr val="dk1"/>
              </a:buClr>
              <a:buSzPts val="1200"/>
              <a:buFont typeface="Poppins"/>
              <a:buChar char="●"/>
              <a:defRPr sz="1200" b="0" i="0" u="none" strike="noStrike" cap="none">
                <a:solidFill>
                  <a:schemeClr val="dk1"/>
                </a:solidFill>
                <a:latin typeface="Poppins"/>
                <a:ea typeface="Poppins"/>
                <a:cs typeface="Poppins"/>
                <a:sym typeface="Poppins"/>
              </a:defRPr>
            </a:lvl7pPr>
            <a:lvl8pPr marL="3657600" marR="0" lvl="7" indent="-304800" algn="l" rtl="0">
              <a:lnSpc>
                <a:spcPct val="100000"/>
              </a:lnSpc>
              <a:spcBef>
                <a:spcPts val="1600"/>
              </a:spcBef>
              <a:spcAft>
                <a:spcPts val="0"/>
              </a:spcAft>
              <a:buClr>
                <a:schemeClr val="dk1"/>
              </a:buClr>
              <a:buSzPts val="1200"/>
              <a:buFont typeface="Poppins"/>
              <a:buChar char="○"/>
              <a:defRPr sz="1200" b="0" i="0" u="none" strike="noStrike" cap="none">
                <a:solidFill>
                  <a:schemeClr val="dk1"/>
                </a:solidFill>
                <a:latin typeface="Poppins"/>
                <a:ea typeface="Poppins"/>
                <a:cs typeface="Poppins"/>
                <a:sym typeface="Poppins"/>
              </a:defRPr>
            </a:lvl8pPr>
            <a:lvl9pPr marL="4114800" marR="0" lvl="8" indent="-304800" algn="l" rtl="0">
              <a:lnSpc>
                <a:spcPct val="100000"/>
              </a:lnSpc>
              <a:spcBef>
                <a:spcPts val="1600"/>
              </a:spcBef>
              <a:spcAft>
                <a:spcPts val="1600"/>
              </a:spcAft>
              <a:buClr>
                <a:schemeClr val="dk1"/>
              </a:buClr>
              <a:buSzPts val="1200"/>
              <a:buFont typeface="Poppins"/>
              <a:buChar char="■"/>
              <a:defRPr sz="1200" b="0" i="0" u="none" strike="noStrike" cap="none">
                <a:solidFill>
                  <a:schemeClr val="dk1"/>
                </a:solidFill>
                <a:latin typeface="Poppins"/>
                <a:ea typeface="Poppins"/>
                <a:cs typeface="Poppins"/>
                <a:sym typeface="Poppins"/>
              </a:defRPr>
            </a:lvl9pPr>
          </a:lstStyle>
          <a:p>
            <a:pPr marL="0" indent="0" algn="just">
              <a:spcAft>
                <a:spcPts val="2133"/>
              </a:spcAft>
              <a:buClr>
                <a:schemeClr val="dk2"/>
              </a:buClr>
              <a:buSzPts val="1100"/>
              <a:buFont typeface="Poppins"/>
              <a:buNone/>
            </a:pPr>
            <a:r>
              <a:rPr lang="en-US" sz="1600" kern="0" dirty="0"/>
              <a:t>I have created a working python script that takes in an upvote/downvote dataset (5 data samples) and trains the LLM model with the dataset. The trained LLM model will then be automatically saved locally to be used for future inference. </a:t>
            </a:r>
          </a:p>
        </p:txBody>
      </p:sp>
    </p:spTree>
    <p:extLst>
      <p:ext uri="{BB962C8B-B14F-4D97-AF65-F5344CB8AC3E}">
        <p14:creationId xmlns:p14="http://schemas.microsoft.com/office/powerpoint/2010/main" val="5392976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73"/>
        <p:cNvGrpSpPr/>
        <p:nvPr/>
      </p:nvGrpSpPr>
      <p:grpSpPr>
        <a:xfrm>
          <a:off x="0" y="0"/>
          <a:ext cx="0" cy="0"/>
          <a:chOff x="0" y="0"/>
          <a:chExt cx="0" cy="0"/>
        </a:xfrm>
      </p:grpSpPr>
      <p:sp>
        <p:nvSpPr>
          <p:cNvPr id="574" name="Google Shape;574;p62"/>
          <p:cNvSpPr txBox="1">
            <a:spLocks noGrp="1"/>
          </p:cNvSpPr>
          <p:nvPr>
            <p:ph type="title"/>
          </p:nvPr>
        </p:nvSpPr>
        <p:spPr>
          <a:xfrm>
            <a:off x="960000" y="491767"/>
            <a:ext cx="10272000" cy="763600"/>
          </a:xfrm>
          <a:prstGeom prst="rect">
            <a:avLst/>
          </a:prstGeom>
        </p:spPr>
        <p:txBody>
          <a:bodyPr spcFirstLastPara="1" wrap="square" lIns="121900" tIns="121900" rIns="121900" bIns="121900" anchor="t" anchorCtr="0">
            <a:noAutofit/>
          </a:bodyPr>
          <a:lstStyle/>
          <a:p>
            <a:r>
              <a:rPr lang="en" dirty="0"/>
              <a:t>TRAINING LLM MODEL </a:t>
            </a:r>
            <a:endParaRPr dirty="0"/>
          </a:p>
        </p:txBody>
      </p:sp>
      <p:sp>
        <p:nvSpPr>
          <p:cNvPr id="3" name="Google Shape;521;p58">
            <a:extLst>
              <a:ext uri="{FF2B5EF4-FFF2-40B4-BE49-F238E27FC236}">
                <a16:creationId xmlns:a16="http://schemas.microsoft.com/office/drawing/2014/main" id="{0E61A434-11C3-80E9-C852-CBC53034A0F5}"/>
              </a:ext>
            </a:extLst>
          </p:cNvPr>
          <p:cNvSpPr txBox="1">
            <a:spLocks/>
          </p:cNvSpPr>
          <p:nvPr/>
        </p:nvSpPr>
        <p:spPr>
          <a:xfrm>
            <a:off x="1088757" y="1060915"/>
            <a:ext cx="9719617" cy="7636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Poppins"/>
              <a:buChar char="●"/>
              <a:defRPr sz="1200" b="0" i="0" u="none" strike="noStrike" cap="none">
                <a:solidFill>
                  <a:schemeClr val="dk1"/>
                </a:solidFill>
                <a:latin typeface="Poppins"/>
                <a:ea typeface="Poppins"/>
                <a:cs typeface="Poppins"/>
                <a:sym typeface="Poppins"/>
              </a:defRPr>
            </a:lvl1pPr>
            <a:lvl2pPr marL="914400" marR="0" lvl="1" indent="-304800" algn="l" rtl="0">
              <a:lnSpc>
                <a:spcPct val="100000"/>
              </a:lnSpc>
              <a:spcBef>
                <a:spcPts val="1600"/>
              </a:spcBef>
              <a:spcAft>
                <a:spcPts val="0"/>
              </a:spcAft>
              <a:buClr>
                <a:schemeClr val="dk1"/>
              </a:buClr>
              <a:buSzPts val="1200"/>
              <a:buFont typeface="Poppins"/>
              <a:buChar char="○"/>
              <a:defRPr sz="1200" b="0" i="0" u="none" strike="noStrike" cap="none">
                <a:solidFill>
                  <a:schemeClr val="dk1"/>
                </a:solidFill>
                <a:latin typeface="Poppins"/>
                <a:ea typeface="Poppins"/>
                <a:cs typeface="Poppins"/>
                <a:sym typeface="Poppins"/>
              </a:defRPr>
            </a:lvl2pPr>
            <a:lvl3pPr marL="1371600" marR="0" lvl="2" indent="-304800" algn="l" rtl="0">
              <a:lnSpc>
                <a:spcPct val="100000"/>
              </a:lnSpc>
              <a:spcBef>
                <a:spcPts val="1600"/>
              </a:spcBef>
              <a:spcAft>
                <a:spcPts val="0"/>
              </a:spcAft>
              <a:buClr>
                <a:schemeClr val="dk1"/>
              </a:buClr>
              <a:buSzPts val="1200"/>
              <a:buFont typeface="Poppins"/>
              <a:buChar char="■"/>
              <a:defRPr sz="1200" b="0" i="0" u="none" strike="noStrike" cap="none">
                <a:solidFill>
                  <a:schemeClr val="dk1"/>
                </a:solidFill>
                <a:latin typeface="Poppins"/>
                <a:ea typeface="Poppins"/>
                <a:cs typeface="Poppins"/>
                <a:sym typeface="Poppins"/>
              </a:defRPr>
            </a:lvl3pPr>
            <a:lvl4pPr marL="1828800" marR="0" lvl="3" indent="-304800" algn="l" rtl="0">
              <a:lnSpc>
                <a:spcPct val="100000"/>
              </a:lnSpc>
              <a:spcBef>
                <a:spcPts val="1600"/>
              </a:spcBef>
              <a:spcAft>
                <a:spcPts val="0"/>
              </a:spcAft>
              <a:buClr>
                <a:schemeClr val="dk1"/>
              </a:buClr>
              <a:buSzPts val="1200"/>
              <a:buFont typeface="Poppins"/>
              <a:buChar char="●"/>
              <a:defRPr sz="1200" b="0" i="0" u="none" strike="noStrike" cap="none">
                <a:solidFill>
                  <a:schemeClr val="dk1"/>
                </a:solidFill>
                <a:latin typeface="Poppins"/>
                <a:ea typeface="Poppins"/>
                <a:cs typeface="Poppins"/>
                <a:sym typeface="Poppins"/>
              </a:defRPr>
            </a:lvl4pPr>
            <a:lvl5pPr marL="2286000" marR="0" lvl="4" indent="-304800" algn="l" rtl="0">
              <a:lnSpc>
                <a:spcPct val="100000"/>
              </a:lnSpc>
              <a:spcBef>
                <a:spcPts val="1600"/>
              </a:spcBef>
              <a:spcAft>
                <a:spcPts val="0"/>
              </a:spcAft>
              <a:buClr>
                <a:schemeClr val="dk1"/>
              </a:buClr>
              <a:buSzPts val="1200"/>
              <a:buFont typeface="Poppins"/>
              <a:buChar char="○"/>
              <a:defRPr sz="1200" b="0" i="0" u="none" strike="noStrike" cap="none">
                <a:solidFill>
                  <a:schemeClr val="dk1"/>
                </a:solidFill>
                <a:latin typeface="Poppins"/>
                <a:ea typeface="Poppins"/>
                <a:cs typeface="Poppins"/>
                <a:sym typeface="Poppins"/>
              </a:defRPr>
            </a:lvl5pPr>
            <a:lvl6pPr marL="2743200" marR="0" lvl="5" indent="-304800" algn="l" rtl="0">
              <a:lnSpc>
                <a:spcPct val="100000"/>
              </a:lnSpc>
              <a:spcBef>
                <a:spcPts val="1600"/>
              </a:spcBef>
              <a:spcAft>
                <a:spcPts val="0"/>
              </a:spcAft>
              <a:buClr>
                <a:schemeClr val="dk1"/>
              </a:buClr>
              <a:buSzPts val="1200"/>
              <a:buFont typeface="Poppins"/>
              <a:buChar char="■"/>
              <a:defRPr sz="1200" b="0" i="0" u="none" strike="noStrike" cap="none">
                <a:solidFill>
                  <a:schemeClr val="dk1"/>
                </a:solidFill>
                <a:latin typeface="Poppins"/>
                <a:ea typeface="Poppins"/>
                <a:cs typeface="Poppins"/>
                <a:sym typeface="Poppins"/>
              </a:defRPr>
            </a:lvl6pPr>
            <a:lvl7pPr marL="3200400" marR="0" lvl="6" indent="-304800" algn="l" rtl="0">
              <a:lnSpc>
                <a:spcPct val="100000"/>
              </a:lnSpc>
              <a:spcBef>
                <a:spcPts val="1600"/>
              </a:spcBef>
              <a:spcAft>
                <a:spcPts val="0"/>
              </a:spcAft>
              <a:buClr>
                <a:schemeClr val="dk1"/>
              </a:buClr>
              <a:buSzPts val="1200"/>
              <a:buFont typeface="Poppins"/>
              <a:buChar char="●"/>
              <a:defRPr sz="1200" b="0" i="0" u="none" strike="noStrike" cap="none">
                <a:solidFill>
                  <a:schemeClr val="dk1"/>
                </a:solidFill>
                <a:latin typeface="Poppins"/>
                <a:ea typeface="Poppins"/>
                <a:cs typeface="Poppins"/>
                <a:sym typeface="Poppins"/>
              </a:defRPr>
            </a:lvl7pPr>
            <a:lvl8pPr marL="3657600" marR="0" lvl="7" indent="-304800" algn="l" rtl="0">
              <a:lnSpc>
                <a:spcPct val="100000"/>
              </a:lnSpc>
              <a:spcBef>
                <a:spcPts val="1600"/>
              </a:spcBef>
              <a:spcAft>
                <a:spcPts val="0"/>
              </a:spcAft>
              <a:buClr>
                <a:schemeClr val="dk1"/>
              </a:buClr>
              <a:buSzPts val="1200"/>
              <a:buFont typeface="Poppins"/>
              <a:buChar char="○"/>
              <a:defRPr sz="1200" b="0" i="0" u="none" strike="noStrike" cap="none">
                <a:solidFill>
                  <a:schemeClr val="dk1"/>
                </a:solidFill>
                <a:latin typeface="Poppins"/>
                <a:ea typeface="Poppins"/>
                <a:cs typeface="Poppins"/>
                <a:sym typeface="Poppins"/>
              </a:defRPr>
            </a:lvl8pPr>
            <a:lvl9pPr marL="4114800" marR="0" lvl="8" indent="-304800" algn="l" rtl="0">
              <a:lnSpc>
                <a:spcPct val="100000"/>
              </a:lnSpc>
              <a:spcBef>
                <a:spcPts val="1600"/>
              </a:spcBef>
              <a:spcAft>
                <a:spcPts val="1600"/>
              </a:spcAft>
              <a:buClr>
                <a:schemeClr val="dk1"/>
              </a:buClr>
              <a:buSzPts val="1200"/>
              <a:buFont typeface="Poppins"/>
              <a:buChar char="■"/>
              <a:defRPr sz="1200" b="0" i="0" u="none" strike="noStrike" cap="none">
                <a:solidFill>
                  <a:schemeClr val="dk1"/>
                </a:solidFill>
                <a:latin typeface="Poppins"/>
                <a:ea typeface="Poppins"/>
                <a:cs typeface="Poppins"/>
                <a:sym typeface="Poppins"/>
              </a:defRPr>
            </a:lvl9pPr>
          </a:lstStyle>
          <a:p>
            <a:pPr marL="0" indent="0" algn="just">
              <a:spcAft>
                <a:spcPts val="2133"/>
              </a:spcAft>
              <a:buClr>
                <a:schemeClr val="dk2"/>
              </a:buClr>
              <a:buSzPts val="1100"/>
              <a:buFont typeface="Poppins"/>
              <a:buNone/>
            </a:pPr>
            <a:r>
              <a:rPr lang="en-US" sz="1600" kern="0" dirty="0">
                <a:solidFill>
                  <a:srgbClr val="FF0000"/>
                </a:solidFill>
              </a:rPr>
              <a:t>Problem: GPU does not have enough memory to allocate tensors required for operation. Problem lies in LLM’s large neural architecture with many parameters. </a:t>
            </a:r>
          </a:p>
        </p:txBody>
      </p:sp>
      <p:pic>
        <p:nvPicPr>
          <p:cNvPr id="2" name="Picture 1" descr="A computer screen with a black background&#10;&#10;Description automatically generated">
            <a:extLst>
              <a:ext uri="{FF2B5EF4-FFF2-40B4-BE49-F238E27FC236}">
                <a16:creationId xmlns:a16="http://schemas.microsoft.com/office/drawing/2014/main" id="{930B52FA-EB3D-B238-762A-13C7C0488452}"/>
              </a:ext>
            </a:extLst>
          </p:cNvPr>
          <p:cNvPicPr>
            <a:picLocks noChangeAspect="1"/>
          </p:cNvPicPr>
          <p:nvPr/>
        </p:nvPicPr>
        <p:blipFill rotWithShape="1">
          <a:blip r:embed="rId3"/>
          <a:srcRect t="82933" r="3625"/>
          <a:stretch/>
        </p:blipFill>
        <p:spPr>
          <a:xfrm>
            <a:off x="1217514" y="1824515"/>
            <a:ext cx="9719617" cy="904672"/>
          </a:xfrm>
          <a:prstGeom prst="rect">
            <a:avLst/>
          </a:prstGeom>
        </p:spPr>
      </p:pic>
      <p:sp>
        <p:nvSpPr>
          <p:cNvPr id="6" name="Google Shape;521;p58">
            <a:extLst>
              <a:ext uri="{FF2B5EF4-FFF2-40B4-BE49-F238E27FC236}">
                <a16:creationId xmlns:a16="http://schemas.microsoft.com/office/drawing/2014/main" id="{CA3B8855-9572-3DCB-7449-D46A33338829}"/>
              </a:ext>
            </a:extLst>
          </p:cNvPr>
          <p:cNvSpPr txBox="1">
            <a:spLocks/>
          </p:cNvSpPr>
          <p:nvPr/>
        </p:nvSpPr>
        <p:spPr>
          <a:xfrm>
            <a:off x="1088757" y="2838714"/>
            <a:ext cx="9719617" cy="7636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Poppins"/>
              <a:buChar char="●"/>
              <a:defRPr sz="1200" b="0" i="0" u="none" strike="noStrike" cap="none">
                <a:solidFill>
                  <a:schemeClr val="dk1"/>
                </a:solidFill>
                <a:latin typeface="Poppins"/>
                <a:ea typeface="Poppins"/>
                <a:cs typeface="Poppins"/>
                <a:sym typeface="Poppins"/>
              </a:defRPr>
            </a:lvl1pPr>
            <a:lvl2pPr marL="914400" marR="0" lvl="1" indent="-304800" algn="l" rtl="0">
              <a:lnSpc>
                <a:spcPct val="100000"/>
              </a:lnSpc>
              <a:spcBef>
                <a:spcPts val="1600"/>
              </a:spcBef>
              <a:spcAft>
                <a:spcPts val="0"/>
              </a:spcAft>
              <a:buClr>
                <a:schemeClr val="dk1"/>
              </a:buClr>
              <a:buSzPts val="1200"/>
              <a:buFont typeface="Poppins"/>
              <a:buChar char="○"/>
              <a:defRPr sz="1200" b="0" i="0" u="none" strike="noStrike" cap="none">
                <a:solidFill>
                  <a:schemeClr val="dk1"/>
                </a:solidFill>
                <a:latin typeface="Poppins"/>
                <a:ea typeface="Poppins"/>
                <a:cs typeface="Poppins"/>
                <a:sym typeface="Poppins"/>
              </a:defRPr>
            </a:lvl2pPr>
            <a:lvl3pPr marL="1371600" marR="0" lvl="2" indent="-304800" algn="l" rtl="0">
              <a:lnSpc>
                <a:spcPct val="100000"/>
              </a:lnSpc>
              <a:spcBef>
                <a:spcPts val="1600"/>
              </a:spcBef>
              <a:spcAft>
                <a:spcPts val="0"/>
              </a:spcAft>
              <a:buClr>
                <a:schemeClr val="dk1"/>
              </a:buClr>
              <a:buSzPts val="1200"/>
              <a:buFont typeface="Poppins"/>
              <a:buChar char="■"/>
              <a:defRPr sz="1200" b="0" i="0" u="none" strike="noStrike" cap="none">
                <a:solidFill>
                  <a:schemeClr val="dk1"/>
                </a:solidFill>
                <a:latin typeface="Poppins"/>
                <a:ea typeface="Poppins"/>
                <a:cs typeface="Poppins"/>
                <a:sym typeface="Poppins"/>
              </a:defRPr>
            </a:lvl3pPr>
            <a:lvl4pPr marL="1828800" marR="0" lvl="3" indent="-304800" algn="l" rtl="0">
              <a:lnSpc>
                <a:spcPct val="100000"/>
              </a:lnSpc>
              <a:spcBef>
                <a:spcPts val="1600"/>
              </a:spcBef>
              <a:spcAft>
                <a:spcPts val="0"/>
              </a:spcAft>
              <a:buClr>
                <a:schemeClr val="dk1"/>
              </a:buClr>
              <a:buSzPts val="1200"/>
              <a:buFont typeface="Poppins"/>
              <a:buChar char="●"/>
              <a:defRPr sz="1200" b="0" i="0" u="none" strike="noStrike" cap="none">
                <a:solidFill>
                  <a:schemeClr val="dk1"/>
                </a:solidFill>
                <a:latin typeface="Poppins"/>
                <a:ea typeface="Poppins"/>
                <a:cs typeface="Poppins"/>
                <a:sym typeface="Poppins"/>
              </a:defRPr>
            </a:lvl4pPr>
            <a:lvl5pPr marL="2286000" marR="0" lvl="4" indent="-304800" algn="l" rtl="0">
              <a:lnSpc>
                <a:spcPct val="100000"/>
              </a:lnSpc>
              <a:spcBef>
                <a:spcPts val="1600"/>
              </a:spcBef>
              <a:spcAft>
                <a:spcPts val="0"/>
              </a:spcAft>
              <a:buClr>
                <a:schemeClr val="dk1"/>
              </a:buClr>
              <a:buSzPts val="1200"/>
              <a:buFont typeface="Poppins"/>
              <a:buChar char="○"/>
              <a:defRPr sz="1200" b="0" i="0" u="none" strike="noStrike" cap="none">
                <a:solidFill>
                  <a:schemeClr val="dk1"/>
                </a:solidFill>
                <a:latin typeface="Poppins"/>
                <a:ea typeface="Poppins"/>
                <a:cs typeface="Poppins"/>
                <a:sym typeface="Poppins"/>
              </a:defRPr>
            </a:lvl5pPr>
            <a:lvl6pPr marL="2743200" marR="0" lvl="5" indent="-304800" algn="l" rtl="0">
              <a:lnSpc>
                <a:spcPct val="100000"/>
              </a:lnSpc>
              <a:spcBef>
                <a:spcPts val="1600"/>
              </a:spcBef>
              <a:spcAft>
                <a:spcPts val="0"/>
              </a:spcAft>
              <a:buClr>
                <a:schemeClr val="dk1"/>
              </a:buClr>
              <a:buSzPts val="1200"/>
              <a:buFont typeface="Poppins"/>
              <a:buChar char="■"/>
              <a:defRPr sz="1200" b="0" i="0" u="none" strike="noStrike" cap="none">
                <a:solidFill>
                  <a:schemeClr val="dk1"/>
                </a:solidFill>
                <a:latin typeface="Poppins"/>
                <a:ea typeface="Poppins"/>
                <a:cs typeface="Poppins"/>
                <a:sym typeface="Poppins"/>
              </a:defRPr>
            </a:lvl6pPr>
            <a:lvl7pPr marL="3200400" marR="0" lvl="6" indent="-304800" algn="l" rtl="0">
              <a:lnSpc>
                <a:spcPct val="100000"/>
              </a:lnSpc>
              <a:spcBef>
                <a:spcPts val="1600"/>
              </a:spcBef>
              <a:spcAft>
                <a:spcPts val="0"/>
              </a:spcAft>
              <a:buClr>
                <a:schemeClr val="dk1"/>
              </a:buClr>
              <a:buSzPts val="1200"/>
              <a:buFont typeface="Poppins"/>
              <a:buChar char="●"/>
              <a:defRPr sz="1200" b="0" i="0" u="none" strike="noStrike" cap="none">
                <a:solidFill>
                  <a:schemeClr val="dk1"/>
                </a:solidFill>
                <a:latin typeface="Poppins"/>
                <a:ea typeface="Poppins"/>
                <a:cs typeface="Poppins"/>
                <a:sym typeface="Poppins"/>
              </a:defRPr>
            </a:lvl7pPr>
            <a:lvl8pPr marL="3657600" marR="0" lvl="7" indent="-304800" algn="l" rtl="0">
              <a:lnSpc>
                <a:spcPct val="100000"/>
              </a:lnSpc>
              <a:spcBef>
                <a:spcPts val="1600"/>
              </a:spcBef>
              <a:spcAft>
                <a:spcPts val="0"/>
              </a:spcAft>
              <a:buClr>
                <a:schemeClr val="dk1"/>
              </a:buClr>
              <a:buSzPts val="1200"/>
              <a:buFont typeface="Poppins"/>
              <a:buChar char="○"/>
              <a:defRPr sz="1200" b="0" i="0" u="none" strike="noStrike" cap="none">
                <a:solidFill>
                  <a:schemeClr val="dk1"/>
                </a:solidFill>
                <a:latin typeface="Poppins"/>
                <a:ea typeface="Poppins"/>
                <a:cs typeface="Poppins"/>
                <a:sym typeface="Poppins"/>
              </a:defRPr>
            </a:lvl8pPr>
            <a:lvl9pPr marL="4114800" marR="0" lvl="8" indent="-304800" algn="l" rtl="0">
              <a:lnSpc>
                <a:spcPct val="100000"/>
              </a:lnSpc>
              <a:spcBef>
                <a:spcPts val="1600"/>
              </a:spcBef>
              <a:spcAft>
                <a:spcPts val="1600"/>
              </a:spcAft>
              <a:buClr>
                <a:schemeClr val="dk1"/>
              </a:buClr>
              <a:buSzPts val="1200"/>
              <a:buFont typeface="Poppins"/>
              <a:buChar char="■"/>
              <a:defRPr sz="1200" b="0" i="0" u="none" strike="noStrike" cap="none">
                <a:solidFill>
                  <a:schemeClr val="dk1"/>
                </a:solidFill>
                <a:latin typeface="Poppins"/>
                <a:ea typeface="Poppins"/>
                <a:cs typeface="Poppins"/>
                <a:sym typeface="Poppins"/>
              </a:defRPr>
            </a:lvl9pPr>
          </a:lstStyle>
          <a:p>
            <a:pPr marL="0" indent="0" algn="just">
              <a:spcAft>
                <a:spcPts val="2133"/>
              </a:spcAft>
              <a:buClr>
                <a:schemeClr val="dk2"/>
              </a:buClr>
              <a:buSzPts val="1100"/>
              <a:buFont typeface="Poppins"/>
              <a:buNone/>
            </a:pPr>
            <a:r>
              <a:rPr lang="en-US" sz="1600" kern="0" dirty="0">
                <a:solidFill>
                  <a:schemeClr val="tx1"/>
                </a:solidFill>
              </a:rPr>
              <a:t>Solution 1: Reduce batch size </a:t>
            </a:r>
          </a:p>
          <a:p>
            <a:pPr marL="285750" indent="-285750" algn="just">
              <a:spcAft>
                <a:spcPts val="2133"/>
              </a:spcAft>
              <a:buClr>
                <a:schemeClr val="dk2"/>
              </a:buClr>
              <a:buSzPts val="1100"/>
            </a:pPr>
            <a:r>
              <a:rPr lang="en-US" sz="1600" kern="0" dirty="0">
                <a:solidFill>
                  <a:schemeClr val="tx1"/>
                </a:solidFill>
              </a:rPr>
              <a:t>Batch size is already set to be small at 16. Beyond that, the KTO algorithm will not work properly because the KL term will be equivalent to the implied reward </a:t>
            </a:r>
          </a:p>
          <a:p>
            <a:pPr marL="0" indent="0" algn="just">
              <a:spcAft>
                <a:spcPts val="2133"/>
              </a:spcAft>
              <a:buClr>
                <a:schemeClr val="dk2"/>
              </a:buClr>
              <a:buSzPts val="1100"/>
              <a:buNone/>
            </a:pPr>
            <a:r>
              <a:rPr lang="en-US" sz="1600" kern="0" dirty="0">
                <a:solidFill>
                  <a:schemeClr val="tx1"/>
                </a:solidFill>
              </a:rPr>
              <a:t>Solution 2: Free up GPU memory </a:t>
            </a:r>
          </a:p>
          <a:p>
            <a:pPr marL="285750" indent="-285750" algn="just">
              <a:spcAft>
                <a:spcPts val="2133"/>
              </a:spcAft>
              <a:buClr>
                <a:schemeClr val="dk2"/>
              </a:buClr>
              <a:buSzPts val="1100"/>
            </a:pPr>
            <a:r>
              <a:rPr lang="en-US" sz="1600" kern="0" dirty="0">
                <a:solidFill>
                  <a:schemeClr val="tx1"/>
                </a:solidFill>
              </a:rPr>
              <a:t>Ran </a:t>
            </a:r>
            <a:r>
              <a:rPr lang="en-US" sz="1600" kern="0" dirty="0" err="1">
                <a:solidFill>
                  <a:schemeClr val="tx1"/>
                </a:solidFill>
              </a:rPr>
              <a:t>torch.cuda.empty_cache</a:t>
            </a:r>
            <a:r>
              <a:rPr lang="en-US" sz="1600" kern="0" dirty="0">
                <a:solidFill>
                  <a:schemeClr val="tx1"/>
                </a:solidFill>
              </a:rPr>
              <a:t>() to release GPU cached memory but still insufficient </a:t>
            </a:r>
          </a:p>
        </p:txBody>
      </p:sp>
    </p:spTree>
    <p:extLst>
      <p:ext uri="{BB962C8B-B14F-4D97-AF65-F5344CB8AC3E}">
        <p14:creationId xmlns:p14="http://schemas.microsoft.com/office/powerpoint/2010/main" val="1273886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73"/>
        <p:cNvGrpSpPr/>
        <p:nvPr/>
      </p:nvGrpSpPr>
      <p:grpSpPr>
        <a:xfrm>
          <a:off x="0" y="0"/>
          <a:ext cx="0" cy="0"/>
          <a:chOff x="0" y="0"/>
          <a:chExt cx="0" cy="0"/>
        </a:xfrm>
      </p:grpSpPr>
      <p:sp>
        <p:nvSpPr>
          <p:cNvPr id="574" name="Google Shape;574;p62"/>
          <p:cNvSpPr txBox="1">
            <a:spLocks noGrp="1"/>
          </p:cNvSpPr>
          <p:nvPr>
            <p:ph type="title"/>
          </p:nvPr>
        </p:nvSpPr>
        <p:spPr>
          <a:xfrm>
            <a:off x="960000" y="491767"/>
            <a:ext cx="10272000" cy="763600"/>
          </a:xfrm>
          <a:prstGeom prst="rect">
            <a:avLst/>
          </a:prstGeom>
        </p:spPr>
        <p:txBody>
          <a:bodyPr spcFirstLastPara="1" wrap="square" lIns="121900" tIns="121900" rIns="121900" bIns="121900" anchor="t" anchorCtr="0">
            <a:noAutofit/>
          </a:bodyPr>
          <a:lstStyle/>
          <a:p>
            <a:r>
              <a:rPr lang="en" dirty="0"/>
              <a:t>Resources Needed </a:t>
            </a:r>
            <a:endParaRPr dirty="0"/>
          </a:p>
        </p:txBody>
      </p:sp>
      <p:sp>
        <p:nvSpPr>
          <p:cNvPr id="8" name="Google Shape;521;p58">
            <a:extLst>
              <a:ext uri="{FF2B5EF4-FFF2-40B4-BE49-F238E27FC236}">
                <a16:creationId xmlns:a16="http://schemas.microsoft.com/office/drawing/2014/main" id="{EC5BF8AE-6869-985A-4DD2-2DA231517225}"/>
              </a:ext>
            </a:extLst>
          </p:cNvPr>
          <p:cNvSpPr txBox="1">
            <a:spLocks/>
          </p:cNvSpPr>
          <p:nvPr/>
        </p:nvSpPr>
        <p:spPr>
          <a:xfrm>
            <a:off x="353944" y="3487223"/>
            <a:ext cx="9699217" cy="7636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Poppins"/>
              <a:buChar char="●"/>
              <a:defRPr sz="1200" b="0" i="0" u="none" strike="noStrike" cap="none">
                <a:solidFill>
                  <a:schemeClr val="dk1"/>
                </a:solidFill>
                <a:latin typeface="Poppins"/>
                <a:ea typeface="Poppins"/>
                <a:cs typeface="Poppins"/>
                <a:sym typeface="Poppins"/>
              </a:defRPr>
            </a:lvl1pPr>
            <a:lvl2pPr marL="914400" marR="0" lvl="1" indent="-304800" algn="l" rtl="0">
              <a:lnSpc>
                <a:spcPct val="100000"/>
              </a:lnSpc>
              <a:spcBef>
                <a:spcPts val="1600"/>
              </a:spcBef>
              <a:spcAft>
                <a:spcPts val="0"/>
              </a:spcAft>
              <a:buClr>
                <a:schemeClr val="dk1"/>
              </a:buClr>
              <a:buSzPts val="1200"/>
              <a:buFont typeface="Poppins"/>
              <a:buChar char="○"/>
              <a:defRPr sz="1200" b="0" i="0" u="none" strike="noStrike" cap="none">
                <a:solidFill>
                  <a:schemeClr val="dk1"/>
                </a:solidFill>
                <a:latin typeface="Poppins"/>
                <a:ea typeface="Poppins"/>
                <a:cs typeface="Poppins"/>
                <a:sym typeface="Poppins"/>
              </a:defRPr>
            </a:lvl2pPr>
            <a:lvl3pPr marL="1371600" marR="0" lvl="2" indent="-304800" algn="l" rtl="0">
              <a:lnSpc>
                <a:spcPct val="100000"/>
              </a:lnSpc>
              <a:spcBef>
                <a:spcPts val="1600"/>
              </a:spcBef>
              <a:spcAft>
                <a:spcPts val="0"/>
              </a:spcAft>
              <a:buClr>
                <a:schemeClr val="dk1"/>
              </a:buClr>
              <a:buSzPts val="1200"/>
              <a:buFont typeface="Poppins"/>
              <a:buChar char="■"/>
              <a:defRPr sz="1200" b="0" i="0" u="none" strike="noStrike" cap="none">
                <a:solidFill>
                  <a:schemeClr val="dk1"/>
                </a:solidFill>
                <a:latin typeface="Poppins"/>
                <a:ea typeface="Poppins"/>
                <a:cs typeface="Poppins"/>
                <a:sym typeface="Poppins"/>
              </a:defRPr>
            </a:lvl3pPr>
            <a:lvl4pPr marL="1828800" marR="0" lvl="3" indent="-304800" algn="l" rtl="0">
              <a:lnSpc>
                <a:spcPct val="100000"/>
              </a:lnSpc>
              <a:spcBef>
                <a:spcPts val="1600"/>
              </a:spcBef>
              <a:spcAft>
                <a:spcPts val="0"/>
              </a:spcAft>
              <a:buClr>
                <a:schemeClr val="dk1"/>
              </a:buClr>
              <a:buSzPts val="1200"/>
              <a:buFont typeface="Poppins"/>
              <a:buChar char="●"/>
              <a:defRPr sz="1200" b="0" i="0" u="none" strike="noStrike" cap="none">
                <a:solidFill>
                  <a:schemeClr val="dk1"/>
                </a:solidFill>
                <a:latin typeface="Poppins"/>
                <a:ea typeface="Poppins"/>
                <a:cs typeface="Poppins"/>
                <a:sym typeface="Poppins"/>
              </a:defRPr>
            </a:lvl4pPr>
            <a:lvl5pPr marL="2286000" marR="0" lvl="4" indent="-304800" algn="l" rtl="0">
              <a:lnSpc>
                <a:spcPct val="100000"/>
              </a:lnSpc>
              <a:spcBef>
                <a:spcPts val="1600"/>
              </a:spcBef>
              <a:spcAft>
                <a:spcPts val="0"/>
              </a:spcAft>
              <a:buClr>
                <a:schemeClr val="dk1"/>
              </a:buClr>
              <a:buSzPts val="1200"/>
              <a:buFont typeface="Poppins"/>
              <a:buChar char="○"/>
              <a:defRPr sz="1200" b="0" i="0" u="none" strike="noStrike" cap="none">
                <a:solidFill>
                  <a:schemeClr val="dk1"/>
                </a:solidFill>
                <a:latin typeface="Poppins"/>
                <a:ea typeface="Poppins"/>
                <a:cs typeface="Poppins"/>
                <a:sym typeface="Poppins"/>
              </a:defRPr>
            </a:lvl5pPr>
            <a:lvl6pPr marL="2743200" marR="0" lvl="5" indent="-304800" algn="l" rtl="0">
              <a:lnSpc>
                <a:spcPct val="100000"/>
              </a:lnSpc>
              <a:spcBef>
                <a:spcPts val="1600"/>
              </a:spcBef>
              <a:spcAft>
                <a:spcPts val="0"/>
              </a:spcAft>
              <a:buClr>
                <a:schemeClr val="dk1"/>
              </a:buClr>
              <a:buSzPts val="1200"/>
              <a:buFont typeface="Poppins"/>
              <a:buChar char="■"/>
              <a:defRPr sz="1200" b="0" i="0" u="none" strike="noStrike" cap="none">
                <a:solidFill>
                  <a:schemeClr val="dk1"/>
                </a:solidFill>
                <a:latin typeface="Poppins"/>
                <a:ea typeface="Poppins"/>
                <a:cs typeface="Poppins"/>
                <a:sym typeface="Poppins"/>
              </a:defRPr>
            </a:lvl6pPr>
            <a:lvl7pPr marL="3200400" marR="0" lvl="6" indent="-304800" algn="l" rtl="0">
              <a:lnSpc>
                <a:spcPct val="100000"/>
              </a:lnSpc>
              <a:spcBef>
                <a:spcPts val="1600"/>
              </a:spcBef>
              <a:spcAft>
                <a:spcPts val="0"/>
              </a:spcAft>
              <a:buClr>
                <a:schemeClr val="dk1"/>
              </a:buClr>
              <a:buSzPts val="1200"/>
              <a:buFont typeface="Poppins"/>
              <a:buChar char="●"/>
              <a:defRPr sz="1200" b="0" i="0" u="none" strike="noStrike" cap="none">
                <a:solidFill>
                  <a:schemeClr val="dk1"/>
                </a:solidFill>
                <a:latin typeface="Poppins"/>
                <a:ea typeface="Poppins"/>
                <a:cs typeface="Poppins"/>
                <a:sym typeface="Poppins"/>
              </a:defRPr>
            </a:lvl7pPr>
            <a:lvl8pPr marL="3657600" marR="0" lvl="7" indent="-304800" algn="l" rtl="0">
              <a:lnSpc>
                <a:spcPct val="100000"/>
              </a:lnSpc>
              <a:spcBef>
                <a:spcPts val="1600"/>
              </a:spcBef>
              <a:spcAft>
                <a:spcPts val="0"/>
              </a:spcAft>
              <a:buClr>
                <a:schemeClr val="dk1"/>
              </a:buClr>
              <a:buSzPts val="1200"/>
              <a:buFont typeface="Poppins"/>
              <a:buChar char="○"/>
              <a:defRPr sz="1200" b="0" i="0" u="none" strike="noStrike" cap="none">
                <a:solidFill>
                  <a:schemeClr val="dk1"/>
                </a:solidFill>
                <a:latin typeface="Poppins"/>
                <a:ea typeface="Poppins"/>
                <a:cs typeface="Poppins"/>
                <a:sym typeface="Poppins"/>
              </a:defRPr>
            </a:lvl8pPr>
            <a:lvl9pPr marL="4114800" marR="0" lvl="8" indent="-304800" algn="l" rtl="0">
              <a:lnSpc>
                <a:spcPct val="100000"/>
              </a:lnSpc>
              <a:spcBef>
                <a:spcPts val="1600"/>
              </a:spcBef>
              <a:spcAft>
                <a:spcPts val="1600"/>
              </a:spcAft>
              <a:buClr>
                <a:schemeClr val="dk1"/>
              </a:buClr>
              <a:buSzPts val="1200"/>
              <a:buFont typeface="Poppins"/>
              <a:buChar char="■"/>
              <a:defRPr sz="1200" b="0" i="0" u="none" strike="noStrike" cap="none">
                <a:solidFill>
                  <a:schemeClr val="dk1"/>
                </a:solidFill>
                <a:latin typeface="Poppins"/>
                <a:ea typeface="Poppins"/>
                <a:cs typeface="Poppins"/>
                <a:sym typeface="Poppins"/>
              </a:defRPr>
            </a:lvl9pPr>
          </a:lstStyle>
          <a:p>
            <a:pPr marL="0" indent="0" algn="just">
              <a:spcAft>
                <a:spcPts val="2133"/>
              </a:spcAft>
              <a:buClr>
                <a:schemeClr val="dk2"/>
              </a:buClr>
              <a:buSzPts val="1100"/>
              <a:buNone/>
            </a:pPr>
            <a:endParaRPr lang="en-US" sz="1600" kern="0" dirty="0"/>
          </a:p>
        </p:txBody>
      </p:sp>
      <p:sp>
        <p:nvSpPr>
          <p:cNvPr id="4" name="Google Shape;521;p58">
            <a:extLst>
              <a:ext uri="{FF2B5EF4-FFF2-40B4-BE49-F238E27FC236}">
                <a16:creationId xmlns:a16="http://schemas.microsoft.com/office/drawing/2014/main" id="{9F6D8D4A-8078-A29A-5059-813A9C1D5441}"/>
              </a:ext>
            </a:extLst>
          </p:cNvPr>
          <p:cNvSpPr txBox="1">
            <a:spLocks/>
          </p:cNvSpPr>
          <p:nvPr/>
        </p:nvSpPr>
        <p:spPr>
          <a:xfrm>
            <a:off x="5065072" y="1535772"/>
            <a:ext cx="5740065" cy="3533528"/>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Poppins"/>
              <a:buChar char="●"/>
              <a:defRPr sz="1200" b="0" i="0" u="none" strike="noStrike" cap="none">
                <a:solidFill>
                  <a:schemeClr val="dk1"/>
                </a:solidFill>
                <a:latin typeface="Poppins"/>
                <a:ea typeface="Poppins"/>
                <a:cs typeface="Poppins"/>
                <a:sym typeface="Poppins"/>
              </a:defRPr>
            </a:lvl1pPr>
            <a:lvl2pPr marL="914400" marR="0" lvl="1" indent="-304800" algn="l" rtl="0">
              <a:lnSpc>
                <a:spcPct val="100000"/>
              </a:lnSpc>
              <a:spcBef>
                <a:spcPts val="1600"/>
              </a:spcBef>
              <a:spcAft>
                <a:spcPts val="0"/>
              </a:spcAft>
              <a:buClr>
                <a:schemeClr val="dk1"/>
              </a:buClr>
              <a:buSzPts val="1200"/>
              <a:buFont typeface="Poppins"/>
              <a:buChar char="○"/>
              <a:defRPr sz="1200" b="0" i="0" u="none" strike="noStrike" cap="none">
                <a:solidFill>
                  <a:schemeClr val="dk1"/>
                </a:solidFill>
                <a:latin typeface="Poppins"/>
                <a:ea typeface="Poppins"/>
                <a:cs typeface="Poppins"/>
                <a:sym typeface="Poppins"/>
              </a:defRPr>
            </a:lvl2pPr>
            <a:lvl3pPr marL="1371600" marR="0" lvl="2" indent="-304800" algn="l" rtl="0">
              <a:lnSpc>
                <a:spcPct val="100000"/>
              </a:lnSpc>
              <a:spcBef>
                <a:spcPts val="1600"/>
              </a:spcBef>
              <a:spcAft>
                <a:spcPts val="0"/>
              </a:spcAft>
              <a:buClr>
                <a:schemeClr val="dk1"/>
              </a:buClr>
              <a:buSzPts val="1200"/>
              <a:buFont typeface="Poppins"/>
              <a:buChar char="■"/>
              <a:defRPr sz="1200" b="0" i="0" u="none" strike="noStrike" cap="none">
                <a:solidFill>
                  <a:schemeClr val="dk1"/>
                </a:solidFill>
                <a:latin typeface="Poppins"/>
                <a:ea typeface="Poppins"/>
                <a:cs typeface="Poppins"/>
                <a:sym typeface="Poppins"/>
              </a:defRPr>
            </a:lvl3pPr>
            <a:lvl4pPr marL="1828800" marR="0" lvl="3" indent="-304800" algn="l" rtl="0">
              <a:lnSpc>
                <a:spcPct val="100000"/>
              </a:lnSpc>
              <a:spcBef>
                <a:spcPts val="1600"/>
              </a:spcBef>
              <a:spcAft>
                <a:spcPts val="0"/>
              </a:spcAft>
              <a:buClr>
                <a:schemeClr val="dk1"/>
              </a:buClr>
              <a:buSzPts val="1200"/>
              <a:buFont typeface="Poppins"/>
              <a:buChar char="●"/>
              <a:defRPr sz="1200" b="0" i="0" u="none" strike="noStrike" cap="none">
                <a:solidFill>
                  <a:schemeClr val="dk1"/>
                </a:solidFill>
                <a:latin typeface="Poppins"/>
                <a:ea typeface="Poppins"/>
                <a:cs typeface="Poppins"/>
                <a:sym typeface="Poppins"/>
              </a:defRPr>
            </a:lvl4pPr>
            <a:lvl5pPr marL="2286000" marR="0" lvl="4" indent="-304800" algn="l" rtl="0">
              <a:lnSpc>
                <a:spcPct val="100000"/>
              </a:lnSpc>
              <a:spcBef>
                <a:spcPts val="1600"/>
              </a:spcBef>
              <a:spcAft>
                <a:spcPts val="0"/>
              </a:spcAft>
              <a:buClr>
                <a:schemeClr val="dk1"/>
              </a:buClr>
              <a:buSzPts val="1200"/>
              <a:buFont typeface="Poppins"/>
              <a:buChar char="○"/>
              <a:defRPr sz="1200" b="0" i="0" u="none" strike="noStrike" cap="none">
                <a:solidFill>
                  <a:schemeClr val="dk1"/>
                </a:solidFill>
                <a:latin typeface="Poppins"/>
                <a:ea typeface="Poppins"/>
                <a:cs typeface="Poppins"/>
                <a:sym typeface="Poppins"/>
              </a:defRPr>
            </a:lvl5pPr>
            <a:lvl6pPr marL="2743200" marR="0" lvl="5" indent="-304800" algn="l" rtl="0">
              <a:lnSpc>
                <a:spcPct val="100000"/>
              </a:lnSpc>
              <a:spcBef>
                <a:spcPts val="1600"/>
              </a:spcBef>
              <a:spcAft>
                <a:spcPts val="0"/>
              </a:spcAft>
              <a:buClr>
                <a:schemeClr val="dk1"/>
              </a:buClr>
              <a:buSzPts val="1200"/>
              <a:buFont typeface="Poppins"/>
              <a:buChar char="■"/>
              <a:defRPr sz="1200" b="0" i="0" u="none" strike="noStrike" cap="none">
                <a:solidFill>
                  <a:schemeClr val="dk1"/>
                </a:solidFill>
                <a:latin typeface="Poppins"/>
                <a:ea typeface="Poppins"/>
                <a:cs typeface="Poppins"/>
                <a:sym typeface="Poppins"/>
              </a:defRPr>
            </a:lvl6pPr>
            <a:lvl7pPr marL="3200400" marR="0" lvl="6" indent="-304800" algn="l" rtl="0">
              <a:lnSpc>
                <a:spcPct val="100000"/>
              </a:lnSpc>
              <a:spcBef>
                <a:spcPts val="1600"/>
              </a:spcBef>
              <a:spcAft>
                <a:spcPts val="0"/>
              </a:spcAft>
              <a:buClr>
                <a:schemeClr val="dk1"/>
              </a:buClr>
              <a:buSzPts val="1200"/>
              <a:buFont typeface="Poppins"/>
              <a:buChar char="●"/>
              <a:defRPr sz="1200" b="0" i="0" u="none" strike="noStrike" cap="none">
                <a:solidFill>
                  <a:schemeClr val="dk1"/>
                </a:solidFill>
                <a:latin typeface="Poppins"/>
                <a:ea typeface="Poppins"/>
                <a:cs typeface="Poppins"/>
                <a:sym typeface="Poppins"/>
              </a:defRPr>
            </a:lvl7pPr>
            <a:lvl8pPr marL="3657600" marR="0" lvl="7" indent="-304800" algn="l" rtl="0">
              <a:lnSpc>
                <a:spcPct val="100000"/>
              </a:lnSpc>
              <a:spcBef>
                <a:spcPts val="1600"/>
              </a:spcBef>
              <a:spcAft>
                <a:spcPts val="0"/>
              </a:spcAft>
              <a:buClr>
                <a:schemeClr val="dk1"/>
              </a:buClr>
              <a:buSzPts val="1200"/>
              <a:buFont typeface="Poppins"/>
              <a:buChar char="○"/>
              <a:defRPr sz="1200" b="0" i="0" u="none" strike="noStrike" cap="none">
                <a:solidFill>
                  <a:schemeClr val="dk1"/>
                </a:solidFill>
                <a:latin typeface="Poppins"/>
                <a:ea typeface="Poppins"/>
                <a:cs typeface="Poppins"/>
                <a:sym typeface="Poppins"/>
              </a:defRPr>
            </a:lvl8pPr>
            <a:lvl9pPr marL="4114800" marR="0" lvl="8" indent="-304800" algn="l" rtl="0">
              <a:lnSpc>
                <a:spcPct val="100000"/>
              </a:lnSpc>
              <a:spcBef>
                <a:spcPts val="1600"/>
              </a:spcBef>
              <a:spcAft>
                <a:spcPts val="1600"/>
              </a:spcAft>
              <a:buClr>
                <a:schemeClr val="dk1"/>
              </a:buClr>
              <a:buSzPts val="1200"/>
              <a:buFont typeface="Poppins"/>
              <a:buChar char="■"/>
              <a:defRPr sz="1200" b="0" i="0" u="none" strike="noStrike" cap="none">
                <a:solidFill>
                  <a:schemeClr val="dk1"/>
                </a:solidFill>
                <a:latin typeface="Poppins"/>
                <a:ea typeface="Poppins"/>
                <a:cs typeface="Poppins"/>
                <a:sym typeface="Poppins"/>
              </a:defRPr>
            </a:lvl9pPr>
          </a:lstStyle>
          <a:p>
            <a:pPr marL="0" indent="0" algn="just">
              <a:buClr>
                <a:schemeClr val="dk2"/>
              </a:buClr>
              <a:buSzPts val="1100"/>
              <a:buNone/>
            </a:pPr>
            <a:r>
              <a:rPr lang="en-US" sz="1600" b="1" u="sng" kern="0" dirty="0"/>
              <a:t>Disk Space: </a:t>
            </a:r>
          </a:p>
          <a:p>
            <a:pPr marL="285750" indent="-285750" algn="just">
              <a:buClr>
                <a:schemeClr val="dk2"/>
              </a:buClr>
              <a:buSzPts val="1100"/>
            </a:pPr>
            <a:r>
              <a:rPr lang="en-US" sz="1600" kern="0" dirty="0"/>
              <a:t>Requires 50-80GB disk space </a:t>
            </a:r>
          </a:p>
          <a:p>
            <a:pPr marL="285750" indent="-285750" algn="just">
              <a:buClr>
                <a:schemeClr val="dk2"/>
              </a:buClr>
              <a:buSzPts val="1100"/>
            </a:pPr>
            <a:endParaRPr lang="en-US" sz="1600" kern="0" dirty="0"/>
          </a:p>
          <a:p>
            <a:pPr marL="0" indent="0" algn="just">
              <a:buClr>
                <a:schemeClr val="dk2"/>
              </a:buClr>
              <a:buSzPts val="1100"/>
              <a:buNone/>
            </a:pPr>
            <a:r>
              <a:rPr lang="en-US" sz="1600" b="1" u="sng" kern="0" dirty="0"/>
              <a:t>GPU Resources: </a:t>
            </a:r>
          </a:p>
          <a:p>
            <a:pPr marL="285750" indent="-285750" algn="just">
              <a:buClr>
                <a:schemeClr val="dk2"/>
              </a:buClr>
              <a:buSzPts val="1100"/>
            </a:pPr>
            <a:r>
              <a:rPr lang="en-US" sz="1600" kern="0" dirty="0"/>
              <a:t>In full precision (float32), every parameter is stored in 32 bits/4 bytes.</a:t>
            </a:r>
          </a:p>
          <a:p>
            <a:pPr marL="285750" indent="-285750" algn="just">
              <a:buClr>
                <a:schemeClr val="dk2"/>
              </a:buClr>
              <a:buSzPts val="1100"/>
            </a:pPr>
            <a:r>
              <a:rPr lang="en-US" sz="1600" kern="0" dirty="0"/>
              <a:t>For inference only, 4*7B = 28B bytes, 28GB of GPU memory required. </a:t>
            </a:r>
          </a:p>
          <a:p>
            <a:pPr marL="285750" indent="-285750" algn="just">
              <a:buClr>
                <a:schemeClr val="dk2"/>
              </a:buClr>
              <a:buSzPts val="1100"/>
            </a:pPr>
            <a:endParaRPr lang="en-US" sz="1600" kern="0" dirty="0"/>
          </a:p>
          <a:p>
            <a:pPr marL="285750" indent="-285750" algn="just">
              <a:buClr>
                <a:schemeClr val="dk2"/>
              </a:buClr>
              <a:buSzPts val="1100"/>
            </a:pPr>
            <a:r>
              <a:rPr lang="en-US" sz="1600" kern="0" dirty="0"/>
              <a:t>For regular </a:t>
            </a:r>
            <a:r>
              <a:rPr lang="en-US" sz="1600" kern="0" dirty="0" err="1"/>
              <a:t>AdamW</a:t>
            </a:r>
            <a:r>
              <a:rPr lang="en-US" sz="1600" kern="0" dirty="0"/>
              <a:t> training, 8*7B = 56GB of GPU memory required.  </a:t>
            </a:r>
          </a:p>
          <a:p>
            <a:pPr marL="285750" indent="-285750" algn="just">
              <a:buClr>
                <a:schemeClr val="dk2"/>
              </a:buClr>
              <a:buSzPts val="1100"/>
            </a:pPr>
            <a:endParaRPr lang="en-US" sz="1600" kern="0" dirty="0"/>
          </a:p>
          <a:p>
            <a:pPr marL="285750" indent="-285750" algn="just">
              <a:buClr>
                <a:schemeClr val="dk2"/>
              </a:buClr>
              <a:buSzPts val="1100"/>
            </a:pPr>
            <a:r>
              <a:rPr lang="en-US" sz="1600" kern="0" dirty="0"/>
              <a:t>Possible to reduce requirements through </a:t>
            </a:r>
            <a:r>
              <a:rPr lang="en-US" sz="1600" kern="0" dirty="0" err="1"/>
              <a:t>quantisation</a:t>
            </a:r>
            <a:r>
              <a:rPr lang="en-US" sz="1600" kern="0" dirty="0"/>
              <a:t>, </a:t>
            </a:r>
            <a:r>
              <a:rPr lang="en-US" sz="1600" kern="0" dirty="0" err="1"/>
              <a:t>AdaFactor</a:t>
            </a:r>
            <a:r>
              <a:rPr lang="en-US" sz="1600" kern="0" dirty="0"/>
              <a:t>, adaptors, </a:t>
            </a:r>
            <a:r>
              <a:rPr lang="en-US" sz="1600" kern="0" dirty="0" err="1"/>
              <a:t>bitsandbytes</a:t>
            </a:r>
            <a:r>
              <a:rPr lang="en-US" sz="1600" kern="0" dirty="0"/>
              <a:t> optimizer. </a:t>
            </a:r>
          </a:p>
        </p:txBody>
      </p:sp>
      <p:sp>
        <p:nvSpPr>
          <p:cNvPr id="9" name="TextBox 8">
            <a:extLst>
              <a:ext uri="{FF2B5EF4-FFF2-40B4-BE49-F238E27FC236}">
                <a16:creationId xmlns:a16="http://schemas.microsoft.com/office/drawing/2014/main" id="{63394C98-C3FA-DBFF-42EF-3CFB4BC4ADAE}"/>
              </a:ext>
            </a:extLst>
          </p:cNvPr>
          <p:cNvSpPr txBox="1"/>
          <p:nvPr/>
        </p:nvSpPr>
        <p:spPr>
          <a:xfrm>
            <a:off x="1598753" y="6227733"/>
            <a:ext cx="7475706" cy="276999"/>
          </a:xfrm>
          <a:prstGeom prst="rect">
            <a:avLst/>
          </a:prstGeom>
          <a:noFill/>
        </p:spPr>
        <p:txBody>
          <a:bodyPr wrap="square">
            <a:spAutoFit/>
          </a:bodyPr>
          <a:lstStyle/>
          <a:p>
            <a:r>
              <a:rPr lang="en-SG" sz="1200" dirty="0">
                <a:latin typeface="Poppins" panose="00000500000000000000" pitchFamily="2" charset="0"/>
                <a:cs typeface="Poppins" panose="00000500000000000000" pitchFamily="2" charset="0"/>
                <a:hlinkClick r:id="rId3"/>
              </a:rPr>
              <a:t>https://discuss.huggingface.co/t/llama-7b-gpu-memory-requirement/34323/8</a:t>
            </a:r>
            <a:r>
              <a:rPr lang="en-SG" sz="1200" dirty="0">
                <a:latin typeface="Poppins" panose="00000500000000000000" pitchFamily="2" charset="0"/>
                <a:cs typeface="Poppins" panose="00000500000000000000" pitchFamily="2" charset="0"/>
              </a:rPr>
              <a:t> </a:t>
            </a:r>
          </a:p>
        </p:txBody>
      </p:sp>
      <p:sp>
        <p:nvSpPr>
          <p:cNvPr id="7" name="Google Shape;446;p53">
            <a:extLst>
              <a:ext uri="{FF2B5EF4-FFF2-40B4-BE49-F238E27FC236}">
                <a16:creationId xmlns:a16="http://schemas.microsoft.com/office/drawing/2014/main" id="{CC20C5C0-50DC-7FD1-79B4-5CBE1B768986}"/>
              </a:ext>
            </a:extLst>
          </p:cNvPr>
          <p:cNvSpPr txBox="1">
            <a:spLocks/>
          </p:cNvSpPr>
          <p:nvPr/>
        </p:nvSpPr>
        <p:spPr>
          <a:xfrm>
            <a:off x="1205354" y="1485716"/>
            <a:ext cx="1020000" cy="596800"/>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Poppins"/>
              <a:buNone/>
              <a:defRPr sz="4000" b="1" i="0" u="none" strike="noStrike" cap="none">
                <a:solidFill>
                  <a:schemeClr val="dk2"/>
                </a:solidFill>
                <a:latin typeface="Poppins"/>
                <a:ea typeface="Poppins"/>
                <a:cs typeface="Poppins"/>
                <a:sym typeface="Poppins"/>
              </a:defRPr>
            </a:lvl1pPr>
            <a:lvl2pPr marR="0" lvl="1" algn="l" rtl="0">
              <a:lnSpc>
                <a:spcPct val="100000"/>
              </a:lnSpc>
              <a:spcBef>
                <a:spcPts val="0"/>
              </a:spcBef>
              <a:spcAft>
                <a:spcPts val="0"/>
              </a:spcAft>
              <a:buClr>
                <a:schemeClr val="dk1"/>
              </a:buClr>
              <a:buSzPts val="3000"/>
              <a:buFont typeface="Poppins"/>
              <a:buNone/>
              <a:defRPr sz="4000" b="1" i="0" u="none" strike="noStrike" cap="none">
                <a:solidFill>
                  <a:schemeClr val="dk1"/>
                </a:solidFill>
                <a:latin typeface="Poppins"/>
                <a:ea typeface="Poppins"/>
                <a:cs typeface="Poppins"/>
                <a:sym typeface="Poppins"/>
              </a:defRPr>
            </a:lvl2pPr>
            <a:lvl3pPr marR="0" lvl="2" algn="l" rtl="0">
              <a:lnSpc>
                <a:spcPct val="100000"/>
              </a:lnSpc>
              <a:spcBef>
                <a:spcPts val="0"/>
              </a:spcBef>
              <a:spcAft>
                <a:spcPts val="0"/>
              </a:spcAft>
              <a:buClr>
                <a:schemeClr val="dk1"/>
              </a:buClr>
              <a:buSzPts val="3000"/>
              <a:buFont typeface="Poppins"/>
              <a:buNone/>
              <a:defRPr sz="4000" b="1" i="0" u="none" strike="noStrike" cap="none">
                <a:solidFill>
                  <a:schemeClr val="dk1"/>
                </a:solidFill>
                <a:latin typeface="Poppins"/>
                <a:ea typeface="Poppins"/>
                <a:cs typeface="Poppins"/>
                <a:sym typeface="Poppins"/>
              </a:defRPr>
            </a:lvl3pPr>
            <a:lvl4pPr marR="0" lvl="3" algn="l" rtl="0">
              <a:lnSpc>
                <a:spcPct val="100000"/>
              </a:lnSpc>
              <a:spcBef>
                <a:spcPts val="0"/>
              </a:spcBef>
              <a:spcAft>
                <a:spcPts val="0"/>
              </a:spcAft>
              <a:buClr>
                <a:schemeClr val="dk1"/>
              </a:buClr>
              <a:buSzPts val="3000"/>
              <a:buFont typeface="Poppins"/>
              <a:buNone/>
              <a:defRPr sz="4000" b="1" i="0" u="none" strike="noStrike" cap="none">
                <a:solidFill>
                  <a:schemeClr val="dk1"/>
                </a:solidFill>
                <a:latin typeface="Poppins"/>
                <a:ea typeface="Poppins"/>
                <a:cs typeface="Poppins"/>
                <a:sym typeface="Poppins"/>
              </a:defRPr>
            </a:lvl4pPr>
            <a:lvl5pPr marR="0" lvl="4" algn="l" rtl="0">
              <a:lnSpc>
                <a:spcPct val="100000"/>
              </a:lnSpc>
              <a:spcBef>
                <a:spcPts val="0"/>
              </a:spcBef>
              <a:spcAft>
                <a:spcPts val="0"/>
              </a:spcAft>
              <a:buClr>
                <a:schemeClr val="dk1"/>
              </a:buClr>
              <a:buSzPts val="3000"/>
              <a:buFont typeface="Poppins"/>
              <a:buNone/>
              <a:defRPr sz="4000" b="1" i="0" u="none" strike="noStrike" cap="none">
                <a:solidFill>
                  <a:schemeClr val="dk1"/>
                </a:solidFill>
                <a:latin typeface="Poppins"/>
                <a:ea typeface="Poppins"/>
                <a:cs typeface="Poppins"/>
                <a:sym typeface="Poppins"/>
              </a:defRPr>
            </a:lvl5pPr>
            <a:lvl6pPr marR="0" lvl="5" algn="l" rtl="0">
              <a:lnSpc>
                <a:spcPct val="100000"/>
              </a:lnSpc>
              <a:spcBef>
                <a:spcPts val="0"/>
              </a:spcBef>
              <a:spcAft>
                <a:spcPts val="0"/>
              </a:spcAft>
              <a:buClr>
                <a:schemeClr val="dk1"/>
              </a:buClr>
              <a:buSzPts val="3000"/>
              <a:buFont typeface="Poppins"/>
              <a:buNone/>
              <a:defRPr sz="4000" b="1" i="0" u="none" strike="noStrike" cap="none">
                <a:solidFill>
                  <a:schemeClr val="dk1"/>
                </a:solidFill>
                <a:latin typeface="Poppins"/>
                <a:ea typeface="Poppins"/>
                <a:cs typeface="Poppins"/>
                <a:sym typeface="Poppins"/>
              </a:defRPr>
            </a:lvl6pPr>
            <a:lvl7pPr marR="0" lvl="6" algn="l" rtl="0">
              <a:lnSpc>
                <a:spcPct val="100000"/>
              </a:lnSpc>
              <a:spcBef>
                <a:spcPts val="0"/>
              </a:spcBef>
              <a:spcAft>
                <a:spcPts val="0"/>
              </a:spcAft>
              <a:buClr>
                <a:schemeClr val="dk1"/>
              </a:buClr>
              <a:buSzPts val="3000"/>
              <a:buFont typeface="Poppins"/>
              <a:buNone/>
              <a:defRPr sz="4000" b="1" i="0" u="none" strike="noStrike" cap="none">
                <a:solidFill>
                  <a:schemeClr val="dk1"/>
                </a:solidFill>
                <a:latin typeface="Poppins"/>
                <a:ea typeface="Poppins"/>
                <a:cs typeface="Poppins"/>
                <a:sym typeface="Poppins"/>
              </a:defRPr>
            </a:lvl7pPr>
            <a:lvl8pPr marR="0" lvl="7" algn="l" rtl="0">
              <a:lnSpc>
                <a:spcPct val="100000"/>
              </a:lnSpc>
              <a:spcBef>
                <a:spcPts val="0"/>
              </a:spcBef>
              <a:spcAft>
                <a:spcPts val="0"/>
              </a:spcAft>
              <a:buClr>
                <a:schemeClr val="dk1"/>
              </a:buClr>
              <a:buSzPts val="3000"/>
              <a:buFont typeface="Poppins"/>
              <a:buNone/>
              <a:defRPr sz="4000" b="1" i="0" u="none" strike="noStrike" cap="none">
                <a:solidFill>
                  <a:schemeClr val="dk1"/>
                </a:solidFill>
                <a:latin typeface="Poppins"/>
                <a:ea typeface="Poppins"/>
                <a:cs typeface="Poppins"/>
                <a:sym typeface="Poppins"/>
              </a:defRPr>
            </a:lvl8pPr>
            <a:lvl9pPr marR="0" lvl="8" algn="l" rtl="0">
              <a:lnSpc>
                <a:spcPct val="100000"/>
              </a:lnSpc>
              <a:spcBef>
                <a:spcPts val="0"/>
              </a:spcBef>
              <a:spcAft>
                <a:spcPts val="0"/>
              </a:spcAft>
              <a:buClr>
                <a:schemeClr val="dk1"/>
              </a:buClr>
              <a:buSzPts val="3000"/>
              <a:buFont typeface="Poppins"/>
              <a:buNone/>
              <a:defRPr sz="4000" b="1" i="0" u="none" strike="noStrike" cap="none">
                <a:solidFill>
                  <a:schemeClr val="dk1"/>
                </a:solidFill>
                <a:latin typeface="Poppins"/>
                <a:ea typeface="Poppins"/>
                <a:cs typeface="Poppins"/>
                <a:sym typeface="Poppins"/>
              </a:defRPr>
            </a:lvl9pPr>
          </a:lstStyle>
          <a:p>
            <a:r>
              <a:rPr lang="en" kern="0"/>
              <a:t>03</a:t>
            </a:r>
          </a:p>
        </p:txBody>
      </p:sp>
      <p:sp>
        <p:nvSpPr>
          <p:cNvPr id="10" name="Google Shape;450;p53">
            <a:extLst>
              <a:ext uri="{FF2B5EF4-FFF2-40B4-BE49-F238E27FC236}">
                <a16:creationId xmlns:a16="http://schemas.microsoft.com/office/drawing/2014/main" id="{8C543CD1-BDEF-3524-A90B-5AC64FC95DCF}"/>
              </a:ext>
            </a:extLst>
          </p:cNvPr>
          <p:cNvSpPr txBox="1">
            <a:spLocks/>
          </p:cNvSpPr>
          <p:nvPr/>
        </p:nvSpPr>
        <p:spPr>
          <a:xfrm>
            <a:off x="1205354" y="2017398"/>
            <a:ext cx="3200800" cy="6880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2400"/>
              <a:buFont typeface="Poppins"/>
              <a:buNone/>
              <a:defRPr sz="2667" b="0" i="0" u="none" strike="noStrike" cap="none">
                <a:solidFill>
                  <a:schemeClr val="dk1"/>
                </a:solidFill>
                <a:latin typeface="Poppins"/>
                <a:ea typeface="Poppins"/>
                <a:cs typeface="Poppins"/>
                <a:sym typeface="Poppins"/>
              </a:defRPr>
            </a:lvl1pPr>
            <a:lvl2pPr marL="914400" marR="0" lvl="1" indent="-304800" algn="l" rtl="0">
              <a:lnSpc>
                <a:spcPct val="100000"/>
              </a:lnSpc>
              <a:spcBef>
                <a:spcPts val="0"/>
              </a:spcBef>
              <a:spcAft>
                <a:spcPts val="0"/>
              </a:spcAft>
              <a:buClr>
                <a:schemeClr val="dk1"/>
              </a:buClr>
              <a:buSzPts val="2400"/>
              <a:buFont typeface="Poppins"/>
              <a:buNone/>
              <a:defRPr sz="3200" b="0" i="0" u="none" strike="noStrike" cap="none">
                <a:solidFill>
                  <a:schemeClr val="dk1"/>
                </a:solidFill>
                <a:latin typeface="Poppins"/>
                <a:ea typeface="Poppins"/>
                <a:cs typeface="Poppins"/>
                <a:sym typeface="Poppins"/>
              </a:defRPr>
            </a:lvl2pPr>
            <a:lvl3pPr marL="1371600" marR="0" lvl="2" indent="-304800" algn="l" rtl="0">
              <a:lnSpc>
                <a:spcPct val="100000"/>
              </a:lnSpc>
              <a:spcBef>
                <a:spcPts val="0"/>
              </a:spcBef>
              <a:spcAft>
                <a:spcPts val="0"/>
              </a:spcAft>
              <a:buClr>
                <a:schemeClr val="dk1"/>
              </a:buClr>
              <a:buSzPts val="2400"/>
              <a:buFont typeface="Poppins"/>
              <a:buNone/>
              <a:defRPr sz="3200" b="0" i="0" u="none" strike="noStrike" cap="none">
                <a:solidFill>
                  <a:schemeClr val="dk1"/>
                </a:solidFill>
                <a:latin typeface="Poppins"/>
                <a:ea typeface="Poppins"/>
                <a:cs typeface="Poppins"/>
                <a:sym typeface="Poppins"/>
              </a:defRPr>
            </a:lvl3pPr>
            <a:lvl4pPr marL="1828800" marR="0" lvl="3" indent="-304800" algn="l" rtl="0">
              <a:lnSpc>
                <a:spcPct val="100000"/>
              </a:lnSpc>
              <a:spcBef>
                <a:spcPts val="0"/>
              </a:spcBef>
              <a:spcAft>
                <a:spcPts val="0"/>
              </a:spcAft>
              <a:buClr>
                <a:schemeClr val="dk1"/>
              </a:buClr>
              <a:buSzPts val="2400"/>
              <a:buFont typeface="Poppins"/>
              <a:buNone/>
              <a:defRPr sz="3200" b="0" i="0" u="none" strike="noStrike" cap="none">
                <a:solidFill>
                  <a:schemeClr val="dk1"/>
                </a:solidFill>
                <a:latin typeface="Poppins"/>
                <a:ea typeface="Poppins"/>
                <a:cs typeface="Poppins"/>
                <a:sym typeface="Poppins"/>
              </a:defRPr>
            </a:lvl4pPr>
            <a:lvl5pPr marL="2286000" marR="0" lvl="4" indent="-304800" algn="l" rtl="0">
              <a:lnSpc>
                <a:spcPct val="100000"/>
              </a:lnSpc>
              <a:spcBef>
                <a:spcPts val="0"/>
              </a:spcBef>
              <a:spcAft>
                <a:spcPts val="0"/>
              </a:spcAft>
              <a:buClr>
                <a:schemeClr val="dk1"/>
              </a:buClr>
              <a:buSzPts val="2400"/>
              <a:buFont typeface="Poppins"/>
              <a:buNone/>
              <a:defRPr sz="3200" b="0" i="0" u="none" strike="noStrike" cap="none">
                <a:solidFill>
                  <a:schemeClr val="dk1"/>
                </a:solidFill>
                <a:latin typeface="Poppins"/>
                <a:ea typeface="Poppins"/>
                <a:cs typeface="Poppins"/>
                <a:sym typeface="Poppins"/>
              </a:defRPr>
            </a:lvl5pPr>
            <a:lvl6pPr marL="2743200" marR="0" lvl="5" indent="-304800" algn="l" rtl="0">
              <a:lnSpc>
                <a:spcPct val="100000"/>
              </a:lnSpc>
              <a:spcBef>
                <a:spcPts val="0"/>
              </a:spcBef>
              <a:spcAft>
                <a:spcPts val="0"/>
              </a:spcAft>
              <a:buClr>
                <a:schemeClr val="dk1"/>
              </a:buClr>
              <a:buSzPts val="2400"/>
              <a:buFont typeface="Poppins"/>
              <a:buNone/>
              <a:defRPr sz="3200" b="0" i="0" u="none" strike="noStrike" cap="none">
                <a:solidFill>
                  <a:schemeClr val="dk1"/>
                </a:solidFill>
                <a:latin typeface="Poppins"/>
                <a:ea typeface="Poppins"/>
                <a:cs typeface="Poppins"/>
                <a:sym typeface="Poppins"/>
              </a:defRPr>
            </a:lvl6pPr>
            <a:lvl7pPr marL="3200400" marR="0" lvl="6" indent="-304800" algn="l" rtl="0">
              <a:lnSpc>
                <a:spcPct val="100000"/>
              </a:lnSpc>
              <a:spcBef>
                <a:spcPts val="0"/>
              </a:spcBef>
              <a:spcAft>
                <a:spcPts val="0"/>
              </a:spcAft>
              <a:buClr>
                <a:schemeClr val="dk1"/>
              </a:buClr>
              <a:buSzPts val="2400"/>
              <a:buFont typeface="Poppins"/>
              <a:buNone/>
              <a:defRPr sz="3200" b="0" i="0" u="none" strike="noStrike" cap="none">
                <a:solidFill>
                  <a:schemeClr val="dk1"/>
                </a:solidFill>
                <a:latin typeface="Poppins"/>
                <a:ea typeface="Poppins"/>
                <a:cs typeface="Poppins"/>
                <a:sym typeface="Poppins"/>
              </a:defRPr>
            </a:lvl7pPr>
            <a:lvl8pPr marL="3657600" marR="0" lvl="7" indent="-304800" algn="l" rtl="0">
              <a:lnSpc>
                <a:spcPct val="100000"/>
              </a:lnSpc>
              <a:spcBef>
                <a:spcPts val="0"/>
              </a:spcBef>
              <a:spcAft>
                <a:spcPts val="0"/>
              </a:spcAft>
              <a:buClr>
                <a:schemeClr val="dk1"/>
              </a:buClr>
              <a:buSzPts val="2400"/>
              <a:buFont typeface="Poppins"/>
              <a:buNone/>
              <a:defRPr sz="3200" b="0" i="0" u="none" strike="noStrike" cap="none">
                <a:solidFill>
                  <a:schemeClr val="dk1"/>
                </a:solidFill>
                <a:latin typeface="Poppins"/>
                <a:ea typeface="Poppins"/>
                <a:cs typeface="Poppins"/>
                <a:sym typeface="Poppins"/>
              </a:defRPr>
            </a:lvl8pPr>
            <a:lvl9pPr marL="4114800" marR="0" lvl="8" indent="-304800" algn="l" rtl="0">
              <a:lnSpc>
                <a:spcPct val="100000"/>
              </a:lnSpc>
              <a:spcBef>
                <a:spcPts val="0"/>
              </a:spcBef>
              <a:spcAft>
                <a:spcPts val="0"/>
              </a:spcAft>
              <a:buClr>
                <a:schemeClr val="dk1"/>
              </a:buClr>
              <a:buSzPts val="2400"/>
              <a:buFont typeface="Poppins"/>
              <a:buNone/>
              <a:defRPr sz="3200" b="0" i="0" u="none" strike="noStrike" cap="none">
                <a:solidFill>
                  <a:schemeClr val="dk1"/>
                </a:solidFill>
                <a:latin typeface="Poppins"/>
                <a:ea typeface="Poppins"/>
                <a:cs typeface="Poppins"/>
                <a:sym typeface="Poppins"/>
              </a:defRPr>
            </a:lvl9pPr>
          </a:lstStyle>
          <a:p>
            <a:pPr marL="0" indent="0"/>
            <a:r>
              <a:rPr lang="en-SG" kern="0"/>
              <a:t>google/gemma-1.1-7b-it</a:t>
            </a:r>
          </a:p>
        </p:txBody>
      </p:sp>
      <p:pic>
        <p:nvPicPr>
          <p:cNvPr id="3" name="Picture 2">
            <a:extLst>
              <a:ext uri="{FF2B5EF4-FFF2-40B4-BE49-F238E27FC236}">
                <a16:creationId xmlns:a16="http://schemas.microsoft.com/office/drawing/2014/main" id="{84561C76-B190-8978-2F7F-EAC4793ACA54}"/>
              </a:ext>
            </a:extLst>
          </p:cNvPr>
          <p:cNvPicPr>
            <a:picLocks noChangeAspect="1"/>
          </p:cNvPicPr>
          <p:nvPr/>
        </p:nvPicPr>
        <p:blipFill rotWithShape="1">
          <a:blip r:embed="rId4"/>
          <a:srcRect b="47471"/>
          <a:stretch/>
        </p:blipFill>
        <p:spPr>
          <a:xfrm>
            <a:off x="1193275" y="3182018"/>
            <a:ext cx="3119821" cy="2525344"/>
          </a:xfrm>
          <a:prstGeom prst="rect">
            <a:avLst/>
          </a:prstGeom>
        </p:spPr>
      </p:pic>
    </p:spTree>
    <p:extLst>
      <p:ext uri="{BB962C8B-B14F-4D97-AF65-F5344CB8AC3E}">
        <p14:creationId xmlns:p14="http://schemas.microsoft.com/office/powerpoint/2010/main" val="4037553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73"/>
        <p:cNvGrpSpPr/>
        <p:nvPr/>
      </p:nvGrpSpPr>
      <p:grpSpPr>
        <a:xfrm>
          <a:off x="0" y="0"/>
          <a:ext cx="0" cy="0"/>
          <a:chOff x="0" y="0"/>
          <a:chExt cx="0" cy="0"/>
        </a:xfrm>
      </p:grpSpPr>
      <p:sp>
        <p:nvSpPr>
          <p:cNvPr id="574" name="Google Shape;574;p62"/>
          <p:cNvSpPr txBox="1">
            <a:spLocks noGrp="1"/>
          </p:cNvSpPr>
          <p:nvPr>
            <p:ph type="title"/>
          </p:nvPr>
        </p:nvSpPr>
        <p:spPr>
          <a:xfrm>
            <a:off x="960000" y="491767"/>
            <a:ext cx="10272000" cy="763600"/>
          </a:xfrm>
          <a:prstGeom prst="rect">
            <a:avLst/>
          </a:prstGeom>
        </p:spPr>
        <p:txBody>
          <a:bodyPr spcFirstLastPara="1" wrap="square" lIns="121900" tIns="121900" rIns="121900" bIns="121900" anchor="t" anchorCtr="0">
            <a:noAutofit/>
          </a:bodyPr>
          <a:lstStyle/>
          <a:p>
            <a:r>
              <a:rPr lang="en" dirty="0"/>
              <a:t>Current AWS Progress </a:t>
            </a:r>
            <a:endParaRPr dirty="0"/>
          </a:p>
        </p:txBody>
      </p:sp>
      <p:pic>
        <p:nvPicPr>
          <p:cNvPr id="5" name="Picture 4">
            <a:extLst>
              <a:ext uri="{FF2B5EF4-FFF2-40B4-BE49-F238E27FC236}">
                <a16:creationId xmlns:a16="http://schemas.microsoft.com/office/drawing/2014/main" id="{2D2B769C-B676-5FB8-D6D6-6920FE641F00}"/>
              </a:ext>
            </a:extLst>
          </p:cNvPr>
          <p:cNvPicPr>
            <a:picLocks noChangeAspect="1"/>
          </p:cNvPicPr>
          <p:nvPr/>
        </p:nvPicPr>
        <p:blipFill>
          <a:blip r:embed="rId3"/>
          <a:stretch>
            <a:fillRect/>
          </a:stretch>
        </p:blipFill>
        <p:spPr>
          <a:xfrm>
            <a:off x="2091317" y="1255367"/>
            <a:ext cx="8009366" cy="4824919"/>
          </a:xfrm>
          <a:prstGeom prst="rect">
            <a:avLst/>
          </a:prstGeom>
        </p:spPr>
      </p:pic>
    </p:spTree>
    <p:extLst>
      <p:ext uri="{BB962C8B-B14F-4D97-AF65-F5344CB8AC3E}">
        <p14:creationId xmlns:p14="http://schemas.microsoft.com/office/powerpoint/2010/main" val="25839406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73"/>
        <p:cNvGrpSpPr/>
        <p:nvPr/>
      </p:nvGrpSpPr>
      <p:grpSpPr>
        <a:xfrm>
          <a:off x="0" y="0"/>
          <a:ext cx="0" cy="0"/>
          <a:chOff x="0" y="0"/>
          <a:chExt cx="0" cy="0"/>
        </a:xfrm>
      </p:grpSpPr>
      <p:sp>
        <p:nvSpPr>
          <p:cNvPr id="574" name="Google Shape;574;p62"/>
          <p:cNvSpPr txBox="1">
            <a:spLocks noGrp="1"/>
          </p:cNvSpPr>
          <p:nvPr>
            <p:ph type="title"/>
          </p:nvPr>
        </p:nvSpPr>
        <p:spPr>
          <a:xfrm>
            <a:off x="960000" y="491767"/>
            <a:ext cx="10272000" cy="763600"/>
          </a:xfrm>
          <a:prstGeom prst="rect">
            <a:avLst/>
          </a:prstGeom>
        </p:spPr>
        <p:txBody>
          <a:bodyPr spcFirstLastPara="1" wrap="square" lIns="121900" tIns="121900" rIns="121900" bIns="121900" anchor="t" anchorCtr="0">
            <a:noAutofit/>
          </a:bodyPr>
          <a:lstStyle/>
          <a:p>
            <a:r>
              <a:rPr lang="en" dirty="0"/>
              <a:t>Current AWS Progress </a:t>
            </a:r>
            <a:endParaRPr dirty="0"/>
          </a:p>
        </p:txBody>
      </p:sp>
      <p:sp>
        <p:nvSpPr>
          <p:cNvPr id="3" name="TextBox 2">
            <a:extLst>
              <a:ext uri="{FF2B5EF4-FFF2-40B4-BE49-F238E27FC236}">
                <a16:creationId xmlns:a16="http://schemas.microsoft.com/office/drawing/2014/main" id="{051F0BFC-1E51-0532-B8CE-13AB01232ED6}"/>
              </a:ext>
            </a:extLst>
          </p:cNvPr>
          <p:cNvSpPr txBox="1"/>
          <p:nvPr/>
        </p:nvSpPr>
        <p:spPr>
          <a:xfrm>
            <a:off x="1074907" y="1221074"/>
            <a:ext cx="10157093" cy="5155386"/>
          </a:xfrm>
          <a:prstGeom prst="rect">
            <a:avLst/>
          </a:prstGeom>
          <a:noFill/>
        </p:spPr>
        <p:txBody>
          <a:bodyPr wrap="square">
            <a:spAutoFit/>
          </a:bodyPr>
          <a:lstStyle/>
          <a:p>
            <a:pPr marL="0" marR="0">
              <a:lnSpc>
                <a:spcPct val="115000"/>
              </a:lnSpc>
              <a:spcBef>
                <a:spcPts val="0"/>
              </a:spcBef>
              <a:spcAft>
                <a:spcPts val="800"/>
              </a:spcAft>
            </a:pPr>
            <a:r>
              <a:rPr lang="en-US" sz="1400" b="1" kern="100" dirty="0">
                <a:effectLst/>
                <a:latin typeface="Aptos" panose="020B0004020202020204" pitchFamily="34" charset="0"/>
                <a:ea typeface="DengXian" panose="02010600030101010101" pitchFamily="2" charset="-122"/>
                <a:cs typeface="Poppins" panose="00000500000000000000" pitchFamily="2" charset="0"/>
              </a:rPr>
              <a:t>Copying files over: </a:t>
            </a:r>
            <a:endParaRPr lang="en-SG" sz="1400" kern="100" dirty="0">
              <a:effectLst/>
              <a:latin typeface="Aptos" panose="020B0004020202020204" pitchFamily="34" charset="0"/>
              <a:ea typeface="DengXian" panose="02010600030101010101" pitchFamily="2" charset="-122"/>
              <a:cs typeface="Poppins" panose="00000500000000000000" pitchFamily="2" charset="0"/>
            </a:endParaRPr>
          </a:p>
          <a:p>
            <a:pPr marL="342900" marR="0" lvl="0" indent="-342900">
              <a:lnSpc>
                <a:spcPct val="115000"/>
              </a:lnSpc>
              <a:spcBef>
                <a:spcPts val="0"/>
              </a:spcBef>
              <a:spcAft>
                <a:spcPts val="0"/>
              </a:spcAft>
              <a:buFont typeface="+mj-lt"/>
              <a:buAutoNum type="arabicPeriod"/>
            </a:pPr>
            <a:r>
              <a:rPr lang="en-US" sz="1400" kern="100" dirty="0">
                <a:effectLst/>
                <a:latin typeface="Aptos" panose="020B0004020202020204" pitchFamily="34" charset="0"/>
                <a:ea typeface="DengXian" panose="02010600030101010101" pitchFamily="2" charset="-122"/>
                <a:cs typeface="Poppins" panose="00000500000000000000" pitchFamily="2" charset="0"/>
              </a:rPr>
              <a:t>cd "/</a:t>
            </a:r>
            <a:r>
              <a:rPr lang="en-US" sz="1400" kern="100" dirty="0" err="1">
                <a:effectLst/>
                <a:latin typeface="Aptos" panose="020B0004020202020204" pitchFamily="34" charset="0"/>
                <a:ea typeface="DengXian" panose="02010600030101010101" pitchFamily="2" charset="-122"/>
                <a:cs typeface="Poppins" panose="00000500000000000000" pitchFamily="2" charset="0"/>
              </a:rPr>
              <a:t>mnt</a:t>
            </a:r>
            <a:r>
              <a:rPr lang="en-US" sz="1400" kern="100" dirty="0">
                <a:effectLst/>
                <a:latin typeface="Aptos" panose="020B0004020202020204" pitchFamily="34" charset="0"/>
                <a:ea typeface="DengXian" panose="02010600030101010101" pitchFamily="2" charset="-122"/>
                <a:cs typeface="Poppins" panose="00000500000000000000" pitchFamily="2" charset="0"/>
              </a:rPr>
              <a:t>/c/Users/Development (UC)/Desktop/</a:t>
            </a:r>
            <a:r>
              <a:rPr lang="en-US" sz="1400" kern="100" dirty="0" err="1">
                <a:effectLst/>
                <a:latin typeface="Aptos" panose="020B0004020202020204" pitchFamily="34" charset="0"/>
                <a:ea typeface="DengXian" panose="02010600030101010101" pitchFamily="2" charset="-122"/>
                <a:cs typeface="Poppins" panose="00000500000000000000" pitchFamily="2" charset="0"/>
              </a:rPr>
              <a:t>kailin</a:t>
            </a:r>
            <a:r>
              <a:rPr lang="en-US" sz="1400" kern="100" dirty="0">
                <a:effectLst/>
                <a:latin typeface="Aptos" panose="020B0004020202020204" pitchFamily="34" charset="0"/>
                <a:ea typeface="DengXian" panose="02010600030101010101" pitchFamily="2" charset="-122"/>
                <a:cs typeface="Poppins" panose="00000500000000000000" pitchFamily="2" charset="0"/>
              </a:rPr>
              <a:t>/Review2"</a:t>
            </a:r>
            <a:endParaRPr lang="en-SG" sz="1400" kern="100" dirty="0">
              <a:effectLst/>
              <a:latin typeface="Aptos" panose="020B0004020202020204" pitchFamily="34" charset="0"/>
              <a:ea typeface="DengXian" panose="02010600030101010101" pitchFamily="2" charset="-122"/>
              <a:cs typeface="Poppins" panose="00000500000000000000" pitchFamily="2" charset="0"/>
            </a:endParaRPr>
          </a:p>
          <a:p>
            <a:pPr marL="342900" marR="0" lvl="0" indent="-342900">
              <a:lnSpc>
                <a:spcPct val="115000"/>
              </a:lnSpc>
              <a:spcBef>
                <a:spcPts val="0"/>
              </a:spcBef>
              <a:spcAft>
                <a:spcPts val="0"/>
              </a:spcAft>
              <a:buFont typeface="+mj-lt"/>
              <a:buAutoNum type="arabicPeriod"/>
            </a:pPr>
            <a:r>
              <a:rPr lang="en-US" sz="1400" kern="100" dirty="0" err="1">
                <a:effectLst/>
                <a:latin typeface="Aptos" panose="020B0004020202020204" pitchFamily="34" charset="0"/>
                <a:ea typeface="DengXian" panose="02010600030101010101" pitchFamily="2" charset="-122"/>
                <a:cs typeface="Poppins" panose="00000500000000000000" pitchFamily="2" charset="0"/>
              </a:rPr>
              <a:t>scp</a:t>
            </a:r>
            <a:r>
              <a:rPr lang="en-US" sz="1400" kern="100" dirty="0">
                <a:effectLst/>
                <a:latin typeface="Aptos" panose="020B0004020202020204" pitchFamily="34" charset="0"/>
                <a:ea typeface="DengXian" panose="02010600030101010101" pitchFamily="2" charset="-122"/>
                <a:cs typeface="Poppins" panose="00000500000000000000" pitchFamily="2" charset="0"/>
              </a:rPr>
              <a:t> kto.py ~</a:t>
            </a:r>
            <a:endParaRPr lang="en-SG" sz="1400" kern="100" dirty="0">
              <a:effectLst/>
              <a:latin typeface="Aptos" panose="020B0004020202020204" pitchFamily="34" charset="0"/>
              <a:ea typeface="DengXian" panose="02010600030101010101" pitchFamily="2" charset="-122"/>
              <a:cs typeface="Poppins" panose="00000500000000000000" pitchFamily="2" charset="0"/>
            </a:endParaRPr>
          </a:p>
          <a:p>
            <a:pPr marL="342900" marR="0" lvl="0" indent="-342900">
              <a:lnSpc>
                <a:spcPct val="115000"/>
              </a:lnSpc>
              <a:spcBef>
                <a:spcPts val="0"/>
              </a:spcBef>
              <a:spcAft>
                <a:spcPts val="0"/>
              </a:spcAft>
              <a:buFont typeface="+mj-lt"/>
              <a:buAutoNum type="arabicPeriod"/>
            </a:pPr>
            <a:r>
              <a:rPr lang="en-US" sz="1400" kern="100" dirty="0">
                <a:effectLst/>
                <a:latin typeface="Aptos" panose="020B0004020202020204" pitchFamily="34" charset="0"/>
                <a:ea typeface="DengXian" panose="02010600030101010101" pitchFamily="2" charset="-122"/>
                <a:cs typeface="Poppins" panose="00000500000000000000" pitchFamily="2" charset="0"/>
              </a:rPr>
              <a:t>cd ~ </a:t>
            </a:r>
            <a:endParaRPr lang="en-SG" sz="1400" kern="100" dirty="0">
              <a:effectLst/>
              <a:latin typeface="Aptos" panose="020B0004020202020204" pitchFamily="34" charset="0"/>
              <a:ea typeface="DengXian" panose="02010600030101010101" pitchFamily="2" charset="-122"/>
              <a:cs typeface="Poppins" panose="00000500000000000000" pitchFamily="2" charset="0"/>
            </a:endParaRPr>
          </a:p>
          <a:p>
            <a:pPr marL="342900" marR="0" lvl="0" indent="-342900">
              <a:lnSpc>
                <a:spcPct val="115000"/>
              </a:lnSpc>
              <a:spcBef>
                <a:spcPts val="0"/>
              </a:spcBef>
              <a:spcAft>
                <a:spcPts val="800"/>
              </a:spcAft>
              <a:buFont typeface="+mj-lt"/>
              <a:buAutoNum type="arabicPeriod"/>
            </a:pPr>
            <a:r>
              <a:rPr lang="en-US" sz="1400" kern="100" dirty="0" err="1">
                <a:effectLst/>
                <a:latin typeface="Aptos" panose="020B0004020202020204" pitchFamily="34" charset="0"/>
                <a:ea typeface="DengXian" panose="02010600030101010101" pitchFamily="2" charset="-122"/>
                <a:cs typeface="Poppins" panose="00000500000000000000" pitchFamily="2" charset="0"/>
              </a:rPr>
              <a:t>scp</a:t>
            </a:r>
            <a:r>
              <a:rPr lang="en-US" sz="1400" kern="100" dirty="0">
                <a:effectLst/>
                <a:latin typeface="Aptos" panose="020B0004020202020204" pitchFamily="34" charset="0"/>
                <a:ea typeface="DengXian" panose="02010600030101010101" pitchFamily="2" charset="-122"/>
                <a:cs typeface="Poppins" panose="00000500000000000000" pitchFamily="2" charset="0"/>
              </a:rPr>
              <a:t> -</a:t>
            </a:r>
            <a:r>
              <a:rPr lang="en-US" sz="1400" kern="100" dirty="0" err="1">
                <a:effectLst/>
                <a:latin typeface="Aptos" panose="020B0004020202020204" pitchFamily="34" charset="0"/>
                <a:ea typeface="DengXian" panose="02010600030101010101" pitchFamily="2" charset="-122"/>
                <a:cs typeface="Poppins" panose="00000500000000000000" pitchFamily="2" charset="0"/>
              </a:rPr>
              <a:t>i</a:t>
            </a:r>
            <a:r>
              <a:rPr lang="en-US" sz="1400" kern="100" dirty="0">
                <a:effectLst/>
                <a:latin typeface="Aptos" panose="020B0004020202020204" pitchFamily="34" charset="0"/>
                <a:ea typeface="DengXian" panose="02010600030101010101" pitchFamily="2" charset="-122"/>
                <a:cs typeface="Poppins" panose="00000500000000000000" pitchFamily="2" charset="0"/>
              </a:rPr>
              <a:t> </a:t>
            </a:r>
            <a:r>
              <a:rPr lang="en-US" sz="1400" kern="100" dirty="0" err="1">
                <a:effectLst/>
                <a:latin typeface="Aptos" panose="020B0004020202020204" pitchFamily="34" charset="0"/>
                <a:ea typeface="DengXian" panose="02010600030101010101" pitchFamily="2" charset="-122"/>
                <a:cs typeface="Poppins" panose="00000500000000000000" pitchFamily="2" charset="0"/>
              </a:rPr>
              <a:t>MyKeyPair.pem</a:t>
            </a:r>
            <a:r>
              <a:rPr lang="en-US" sz="1400" kern="100" dirty="0">
                <a:effectLst/>
                <a:latin typeface="Aptos" panose="020B0004020202020204" pitchFamily="34" charset="0"/>
                <a:ea typeface="DengXian" panose="02010600030101010101" pitchFamily="2" charset="-122"/>
                <a:cs typeface="Poppins" panose="00000500000000000000" pitchFamily="2" charset="0"/>
              </a:rPr>
              <a:t> kto.py ec2-user@13.228.77.232:~/</a:t>
            </a:r>
            <a:endParaRPr lang="en-SG" sz="1400" kern="100" dirty="0">
              <a:effectLst/>
              <a:latin typeface="Aptos" panose="020B0004020202020204" pitchFamily="34" charset="0"/>
              <a:ea typeface="DengXian" panose="02010600030101010101" pitchFamily="2" charset="-122"/>
              <a:cs typeface="Poppins" panose="00000500000000000000" pitchFamily="2" charset="0"/>
            </a:endParaRPr>
          </a:p>
          <a:p>
            <a:pPr marL="0" marR="0">
              <a:lnSpc>
                <a:spcPct val="115000"/>
              </a:lnSpc>
              <a:spcBef>
                <a:spcPts val="0"/>
              </a:spcBef>
              <a:spcAft>
                <a:spcPts val="800"/>
              </a:spcAft>
            </a:pPr>
            <a:r>
              <a:rPr lang="en-US" sz="1400" b="1" kern="100" dirty="0">
                <a:effectLst/>
                <a:latin typeface="Aptos" panose="020B0004020202020204" pitchFamily="34" charset="0"/>
                <a:ea typeface="DengXian" panose="02010600030101010101" pitchFamily="2" charset="-122"/>
                <a:cs typeface="Poppins" panose="00000500000000000000" pitchFamily="2" charset="0"/>
              </a:rPr>
              <a:t>To create the AWS instance: </a:t>
            </a:r>
            <a:endParaRPr lang="en-SG" sz="1400" kern="100" dirty="0">
              <a:effectLst/>
              <a:latin typeface="Aptos" panose="020B0004020202020204" pitchFamily="34" charset="0"/>
              <a:ea typeface="DengXian" panose="02010600030101010101" pitchFamily="2" charset="-122"/>
              <a:cs typeface="Poppins" panose="00000500000000000000" pitchFamily="2" charset="0"/>
            </a:endParaRPr>
          </a:p>
          <a:p>
            <a:pPr marL="342900" marR="0" lvl="0" indent="-342900">
              <a:lnSpc>
                <a:spcPct val="115000"/>
              </a:lnSpc>
              <a:spcBef>
                <a:spcPts val="0"/>
              </a:spcBef>
              <a:spcAft>
                <a:spcPts val="0"/>
              </a:spcAft>
              <a:buFont typeface="+mj-lt"/>
              <a:buAutoNum type="arabicPeriod"/>
            </a:pPr>
            <a:r>
              <a:rPr lang="en-US" sz="1400" kern="100" dirty="0">
                <a:effectLst/>
                <a:latin typeface="Aptos" panose="020B0004020202020204" pitchFamily="34" charset="0"/>
                <a:ea typeface="DengXian" panose="02010600030101010101" pitchFamily="2" charset="-122"/>
                <a:cs typeface="Poppins" panose="00000500000000000000" pitchFamily="2" charset="0"/>
              </a:rPr>
              <a:t>Run on the terminal: </a:t>
            </a:r>
            <a:r>
              <a:rPr lang="en-US" sz="1400" kern="100" dirty="0" err="1">
                <a:effectLst/>
                <a:latin typeface="Aptos" panose="020B0004020202020204" pitchFamily="34" charset="0"/>
                <a:ea typeface="DengXian" panose="02010600030101010101" pitchFamily="2" charset="-122"/>
                <a:cs typeface="Poppins" panose="00000500000000000000" pitchFamily="2" charset="0"/>
              </a:rPr>
              <a:t>aws</a:t>
            </a:r>
            <a:r>
              <a:rPr lang="en-US" sz="1400" kern="100" dirty="0">
                <a:effectLst/>
                <a:latin typeface="Aptos" panose="020B0004020202020204" pitchFamily="34" charset="0"/>
                <a:ea typeface="DengXian" panose="02010600030101010101" pitchFamily="2" charset="-122"/>
                <a:cs typeface="Poppins" panose="00000500000000000000" pitchFamily="2" charset="0"/>
              </a:rPr>
              <a:t> ec2 run-instances --image-id </a:t>
            </a:r>
            <a:r>
              <a:rPr lang="en-US" sz="1400" kern="100" dirty="0" err="1">
                <a:effectLst/>
                <a:latin typeface="Aptos" panose="020B0004020202020204" pitchFamily="34" charset="0"/>
                <a:ea typeface="DengXian" panose="02010600030101010101" pitchFamily="2" charset="-122"/>
                <a:cs typeface="Poppins" panose="00000500000000000000" pitchFamily="2" charset="0"/>
              </a:rPr>
              <a:t>resolve:ssm</a:t>
            </a:r>
            <a:r>
              <a:rPr lang="en-US" sz="1400" kern="100" dirty="0">
                <a:effectLst/>
                <a:latin typeface="Aptos" panose="020B0004020202020204" pitchFamily="34" charset="0"/>
                <a:ea typeface="DengXian" panose="02010600030101010101" pitchFamily="2" charset="-122"/>
                <a:cs typeface="Poppins" panose="00000500000000000000" pitchFamily="2" charset="0"/>
              </a:rPr>
              <a:t>:/</a:t>
            </a:r>
            <a:r>
              <a:rPr lang="en-US" sz="1400" kern="100" dirty="0" err="1">
                <a:effectLst/>
                <a:latin typeface="Aptos" panose="020B0004020202020204" pitchFamily="34" charset="0"/>
                <a:ea typeface="DengXian" panose="02010600030101010101" pitchFamily="2" charset="-122"/>
                <a:cs typeface="Poppins" panose="00000500000000000000" pitchFamily="2" charset="0"/>
              </a:rPr>
              <a:t>aws</a:t>
            </a:r>
            <a:r>
              <a:rPr lang="en-US" sz="1400" kern="100" dirty="0">
                <a:effectLst/>
                <a:latin typeface="Aptos" panose="020B0004020202020204" pitchFamily="34" charset="0"/>
                <a:ea typeface="DengXian" panose="02010600030101010101" pitchFamily="2" charset="-122"/>
                <a:cs typeface="Poppins" panose="00000500000000000000" pitchFamily="2" charset="0"/>
              </a:rPr>
              <a:t>/service/</a:t>
            </a:r>
            <a:r>
              <a:rPr lang="en-US" sz="1400" kern="100" dirty="0" err="1">
                <a:effectLst/>
                <a:latin typeface="Aptos" panose="020B0004020202020204" pitchFamily="34" charset="0"/>
                <a:ea typeface="DengXian" panose="02010600030101010101" pitchFamily="2" charset="-122"/>
                <a:cs typeface="Poppins" panose="00000500000000000000" pitchFamily="2" charset="0"/>
              </a:rPr>
              <a:t>ami</a:t>
            </a:r>
            <a:r>
              <a:rPr lang="en-US" sz="1400" kern="100" dirty="0">
                <a:effectLst/>
                <a:latin typeface="Aptos" panose="020B0004020202020204" pitchFamily="34" charset="0"/>
                <a:ea typeface="DengXian" panose="02010600030101010101" pitchFamily="2" charset="-122"/>
                <a:cs typeface="Poppins" panose="00000500000000000000" pitchFamily="2" charset="0"/>
              </a:rPr>
              <a:t>-amazon-</a:t>
            </a:r>
            <a:r>
              <a:rPr lang="en-US" sz="1400" kern="100" dirty="0" err="1">
                <a:effectLst/>
                <a:latin typeface="Aptos" panose="020B0004020202020204" pitchFamily="34" charset="0"/>
                <a:ea typeface="DengXian" panose="02010600030101010101" pitchFamily="2" charset="-122"/>
                <a:cs typeface="Poppins" panose="00000500000000000000" pitchFamily="2" charset="0"/>
              </a:rPr>
              <a:t>linux</a:t>
            </a:r>
            <a:r>
              <a:rPr lang="en-US" sz="1400" kern="100" dirty="0">
                <a:effectLst/>
                <a:latin typeface="Aptos" panose="020B0004020202020204" pitchFamily="34" charset="0"/>
                <a:ea typeface="DengXian" panose="02010600030101010101" pitchFamily="2" charset="-122"/>
                <a:cs typeface="Poppins" panose="00000500000000000000" pitchFamily="2" charset="0"/>
              </a:rPr>
              <a:t>-latest/amzn2-ami-hvm-x86_64-gp2 --instance-type g4dn.xlarge --key-name </a:t>
            </a:r>
            <a:r>
              <a:rPr lang="en-US" sz="1400" kern="100" dirty="0" err="1">
                <a:effectLst/>
                <a:latin typeface="Aptos" panose="020B0004020202020204" pitchFamily="34" charset="0"/>
                <a:ea typeface="DengXian" panose="02010600030101010101" pitchFamily="2" charset="-122"/>
                <a:cs typeface="Poppins" panose="00000500000000000000" pitchFamily="2" charset="0"/>
              </a:rPr>
              <a:t>MyKeyPair</a:t>
            </a:r>
            <a:endParaRPr lang="en-SG" sz="1400" kern="100" dirty="0">
              <a:effectLst/>
              <a:latin typeface="Aptos" panose="020B0004020202020204" pitchFamily="34" charset="0"/>
              <a:ea typeface="DengXian" panose="02010600030101010101" pitchFamily="2" charset="-122"/>
              <a:cs typeface="Poppins" panose="00000500000000000000" pitchFamily="2" charset="0"/>
            </a:endParaRPr>
          </a:p>
          <a:p>
            <a:pPr marL="342900" marR="0" lvl="0" indent="-342900">
              <a:lnSpc>
                <a:spcPct val="115000"/>
              </a:lnSpc>
              <a:spcBef>
                <a:spcPts val="0"/>
              </a:spcBef>
              <a:spcAft>
                <a:spcPts val="0"/>
              </a:spcAft>
              <a:buFont typeface="+mj-lt"/>
              <a:buAutoNum type="arabicPeriod"/>
            </a:pPr>
            <a:r>
              <a:rPr lang="en-US" sz="1400" kern="100" dirty="0">
                <a:effectLst/>
                <a:latin typeface="Aptos" panose="020B0004020202020204" pitchFamily="34" charset="0"/>
                <a:ea typeface="DengXian" panose="02010600030101010101" pitchFamily="2" charset="-122"/>
                <a:cs typeface="Poppins" panose="00000500000000000000" pitchFamily="2" charset="0"/>
              </a:rPr>
              <a:t>Go to the EC2 dashboard </a:t>
            </a:r>
            <a:endParaRPr lang="en-SG" sz="1400" kern="100" dirty="0">
              <a:effectLst/>
              <a:latin typeface="Aptos" panose="020B0004020202020204" pitchFamily="34" charset="0"/>
              <a:ea typeface="DengXian" panose="02010600030101010101" pitchFamily="2" charset="-122"/>
              <a:cs typeface="Poppins" panose="00000500000000000000" pitchFamily="2" charset="0"/>
            </a:endParaRPr>
          </a:p>
          <a:p>
            <a:pPr marL="742950" marR="0" lvl="1" indent="-285750">
              <a:lnSpc>
                <a:spcPct val="115000"/>
              </a:lnSpc>
              <a:spcBef>
                <a:spcPts val="0"/>
              </a:spcBef>
              <a:spcAft>
                <a:spcPts val="0"/>
              </a:spcAft>
              <a:buFont typeface="Courier New" panose="02070309020205020404" pitchFamily="49" charset="0"/>
              <a:buChar char="o"/>
            </a:pPr>
            <a:r>
              <a:rPr lang="en-US" sz="1400" kern="100" dirty="0">
                <a:effectLst/>
                <a:latin typeface="Aptos" panose="020B0004020202020204" pitchFamily="34" charset="0"/>
                <a:ea typeface="DengXian" panose="02010600030101010101" pitchFamily="2" charset="-122"/>
                <a:cs typeface="Poppins" panose="00000500000000000000" pitchFamily="2" charset="0"/>
              </a:rPr>
              <a:t>Go to the Security tab and ensure SSH is enabled </a:t>
            </a:r>
            <a:endParaRPr lang="en-SG" sz="1400" kern="100" dirty="0">
              <a:effectLst/>
              <a:latin typeface="Aptos" panose="020B0004020202020204" pitchFamily="34" charset="0"/>
              <a:ea typeface="DengXian" panose="02010600030101010101" pitchFamily="2" charset="-122"/>
              <a:cs typeface="Poppins" panose="00000500000000000000" pitchFamily="2" charset="0"/>
            </a:endParaRPr>
          </a:p>
          <a:p>
            <a:pPr marL="742950" marR="0" lvl="1" indent="-285750">
              <a:lnSpc>
                <a:spcPct val="115000"/>
              </a:lnSpc>
              <a:spcBef>
                <a:spcPts val="0"/>
              </a:spcBef>
              <a:spcAft>
                <a:spcPts val="0"/>
              </a:spcAft>
              <a:buFont typeface="Courier New" panose="02070309020205020404" pitchFamily="49" charset="0"/>
              <a:buChar char="o"/>
            </a:pPr>
            <a:r>
              <a:rPr lang="en-US" sz="1400" kern="100" dirty="0">
                <a:effectLst/>
                <a:latin typeface="Aptos" panose="020B0004020202020204" pitchFamily="34" charset="0"/>
                <a:ea typeface="DengXian" panose="02010600030101010101" pitchFamily="2" charset="-122"/>
                <a:cs typeface="Poppins" panose="00000500000000000000" pitchFamily="2" charset="0"/>
              </a:rPr>
              <a:t>Go to Storage and change volume to 100GiB </a:t>
            </a:r>
            <a:endParaRPr lang="en-SG" sz="1400" kern="100" dirty="0">
              <a:effectLst/>
              <a:latin typeface="Aptos" panose="020B0004020202020204" pitchFamily="34" charset="0"/>
              <a:ea typeface="DengXian" panose="02010600030101010101" pitchFamily="2" charset="-122"/>
              <a:cs typeface="Poppins" panose="00000500000000000000" pitchFamily="2" charset="0"/>
            </a:endParaRPr>
          </a:p>
          <a:p>
            <a:pPr marL="742950" marR="0" lvl="1" indent="-285750">
              <a:lnSpc>
                <a:spcPct val="115000"/>
              </a:lnSpc>
              <a:spcBef>
                <a:spcPts val="0"/>
              </a:spcBef>
              <a:spcAft>
                <a:spcPts val="0"/>
              </a:spcAft>
              <a:buFont typeface="Courier New" panose="02070309020205020404" pitchFamily="49" charset="0"/>
              <a:buChar char="o"/>
            </a:pPr>
            <a:r>
              <a:rPr lang="en-US" sz="1400" kern="100" dirty="0">
                <a:effectLst/>
                <a:latin typeface="Aptos" panose="020B0004020202020204" pitchFamily="34" charset="0"/>
                <a:ea typeface="DengXian" panose="02010600030101010101" pitchFamily="2" charset="-122"/>
                <a:cs typeface="Poppins" panose="00000500000000000000" pitchFamily="2" charset="0"/>
              </a:rPr>
              <a:t>Check public IPv4 address </a:t>
            </a:r>
            <a:endParaRPr lang="en-SG" sz="1400" kern="100" dirty="0">
              <a:effectLst/>
              <a:latin typeface="Aptos" panose="020B0004020202020204" pitchFamily="34" charset="0"/>
              <a:ea typeface="DengXian" panose="02010600030101010101" pitchFamily="2" charset="-122"/>
              <a:cs typeface="Poppins" panose="00000500000000000000" pitchFamily="2" charset="0"/>
            </a:endParaRPr>
          </a:p>
          <a:p>
            <a:pPr marL="342900" marR="0" lvl="0" indent="-342900">
              <a:lnSpc>
                <a:spcPct val="115000"/>
              </a:lnSpc>
              <a:spcBef>
                <a:spcPts val="0"/>
              </a:spcBef>
              <a:spcAft>
                <a:spcPts val="0"/>
              </a:spcAft>
              <a:buFont typeface="+mj-lt"/>
              <a:buAutoNum type="arabicPeriod"/>
            </a:pPr>
            <a:r>
              <a:rPr lang="en-US" sz="1400" kern="100" dirty="0">
                <a:effectLst/>
                <a:latin typeface="Aptos" panose="020B0004020202020204" pitchFamily="34" charset="0"/>
                <a:ea typeface="DengXian" panose="02010600030101010101" pitchFamily="2" charset="-122"/>
                <a:cs typeface="Poppins" panose="00000500000000000000" pitchFamily="2" charset="0"/>
              </a:rPr>
              <a:t>Copy files into EC2 instance</a:t>
            </a:r>
            <a:endParaRPr lang="en-SG" sz="1400" kern="100" dirty="0">
              <a:effectLst/>
              <a:latin typeface="Aptos" panose="020B0004020202020204" pitchFamily="34" charset="0"/>
              <a:ea typeface="DengXian" panose="02010600030101010101" pitchFamily="2" charset="-122"/>
              <a:cs typeface="Poppins" panose="00000500000000000000" pitchFamily="2" charset="0"/>
            </a:endParaRPr>
          </a:p>
          <a:p>
            <a:pPr marL="742950" marR="0" lvl="1" indent="-285750">
              <a:lnSpc>
                <a:spcPct val="115000"/>
              </a:lnSpc>
              <a:spcBef>
                <a:spcPts val="0"/>
              </a:spcBef>
              <a:spcAft>
                <a:spcPts val="0"/>
              </a:spcAft>
              <a:buFont typeface="Courier New" panose="02070309020205020404" pitchFamily="49" charset="0"/>
              <a:buChar char="o"/>
            </a:pPr>
            <a:r>
              <a:rPr lang="en-US" sz="1400" kern="100" dirty="0" err="1">
                <a:effectLst/>
                <a:latin typeface="Aptos" panose="020B0004020202020204" pitchFamily="34" charset="0"/>
                <a:ea typeface="DengXian" panose="02010600030101010101" pitchFamily="2" charset="-122"/>
                <a:cs typeface="Poppins" panose="00000500000000000000" pitchFamily="2" charset="0"/>
              </a:rPr>
              <a:t>scp</a:t>
            </a:r>
            <a:r>
              <a:rPr lang="en-US" sz="1400" kern="100" dirty="0">
                <a:effectLst/>
                <a:latin typeface="Aptos" panose="020B0004020202020204" pitchFamily="34" charset="0"/>
                <a:ea typeface="DengXian" panose="02010600030101010101" pitchFamily="2" charset="-122"/>
                <a:cs typeface="Poppins" panose="00000500000000000000" pitchFamily="2" charset="0"/>
              </a:rPr>
              <a:t> -</a:t>
            </a:r>
            <a:r>
              <a:rPr lang="en-US" sz="1400" kern="100" dirty="0" err="1">
                <a:effectLst/>
                <a:latin typeface="Aptos" panose="020B0004020202020204" pitchFamily="34" charset="0"/>
                <a:ea typeface="DengXian" panose="02010600030101010101" pitchFamily="2" charset="-122"/>
                <a:cs typeface="Poppins" panose="00000500000000000000" pitchFamily="2" charset="0"/>
              </a:rPr>
              <a:t>i</a:t>
            </a:r>
            <a:r>
              <a:rPr lang="en-US" sz="1400" kern="100" dirty="0">
                <a:effectLst/>
                <a:latin typeface="Aptos" panose="020B0004020202020204" pitchFamily="34" charset="0"/>
                <a:ea typeface="DengXian" panose="02010600030101010101" pitchFamily="2" charset="-122"/>
                <a:cs typeface="Poppins" panose="00000500000000000000" pitchFamily="2" charset="0"/>
              </a:rPr>
              <a:t> </a:t>
            </a:r>
            <a:r>
              <a:rPr lang="en-US" sz="1400" kern="100" dirty="0" err="1">
                <a:effectLst/>
                <a:latin typeface="Aptos" panose="020B0004020202020204" pitchFamily="34" charset="0"/>
                <a:ea typeface="DengXian" panose="02010600030101010101" pitchFamily="2" charset="-122"/>
                <a:cs typeface="Poppins" panose="00000500000000000000" pitchFamily="2" charset="0"/>
              </a:rPr>
              <a:t>MyKeyPair.pem</a:t>
            </a:r>
            <a:r>
              <a:rPr lang="en-US" sz="1400" kern="100" dirty="0">
                <a:effectLst/>
                <a:latin typeface="Aptos" panose="020B0004020202020204" pitchFamily="34" charset="0"/>
                <a:ea typeface="DengXian" panose="02010600030101010101" pitchFamily="2" charset="-122"/>
                <a:cs typeface="Poppins" panose="00000500000000000000" pitchFamily="2" charset="0"/>
              </a:rPr>
              <a:t> kto.py ec2-user@13.228.77.232:~/</a:t>
            </a:r>
            <a:endParaRPr lang="en-SG" sz="1400" kern="100" dirty="0">
              <a:effectLst/>
              <a:latin typeface="Aptos" panose="020B0004020202020204" pitchFamily="34" charset="0"/>
              <a:ea typeface="DengXian" panose="02010600030101010101" pitchFamily="2" charset="-122"/>
              <a:cs typeface="Poppins" panose="00000500000000000000" pitchFamily="2" charset="0"/>
            </a:endParaRPr>
          </a:p>
          <a:p>
            <a:pPr marL="742950" marR="0" lvl="1" indent="-285750">
              <a:lnSpc>
                <a:spcPct val="115000"/>
              </a:lnSpc>
              <a:spcBef>
                <a:spcPts val="0"/>
              </a:spcBef>
              <a:spcAft>
                <a:spcPts val="800"/>
              </a:spcAft>
              <a:buFont typeface="Courier New" panose="02070309020205020404" pitchFamily="49" charset="0"/>
              <a:buChar char="o"/>
            </a:pPr>
            <a:r>
              <a:rPr lang="en-US" sz="1400" kern="100" dirty="0" err="1">
                <a:effectLst/>
                <a:latin typeface="Aptos" panose="020B0004020202020204" pitchFamily="34" charset="0"/>
                <a:ea typeface="DengXian" panose="02010600030101010101" pitchFamily="2" charset="-122"/>
                <a:cs typeface="Poppins" panose="00000500000000000000" pitchFamily="2" charset="0"/>
              </a:rPr>
              <a:t>scp</a:t>
            </a:r>
            <a:r>
              <a:rPr lang="en-US" sz="1400" kern="100" dirty="0">
                <a:effectLst/>
                <a:latin typeface="Aptos" panose="020B0004020202020204" pitchFamily="34" charset="0"/>
                <a:ea typeface="DengXian" panose="02010600030101010101" pitchFamily="2" charset="-122"/>
                <a:cs typeface="Poppins" panose="00000500000000000000" pitchFamily="2" charset="0"/>
              </a:rPr>
              <a:t> -</a:t>
            </a:r>
            <a:r>
              <a:rPr lang="en-US" sz="1400" kern="100" dirty="0" err="1">
                <a:effectLst/>
                <a:latin typeface="Aptos" panose="020B0004020202020204" pitchFamily="34" charset="0"/>
                <a:ea typeface="DengXian" panose="02010600030101010101" pitchFamily="2" charset="-122"/>
                <a:cs typeface="Poppins" panose="00000500000000000000" pitchFamily="2" charset="0"/>
              </a:rPr>
              <a:t>i</a:t>
            </a:r>
            <a:r>
              <a:rPr lang="en-US" sz="1400" kern="100" dirty="0">
                <a:effectLst/>
                <a:latin typeface="Aptos" panose="020B0004020202020204" pitchFamily="34" charset="0"/>
                <a:ea typeface="DengXian" panose="02010600030101010101" pitchFamily="2" charset="-122"/>
                <a:cs typeface="Poppins" panose="00000500000000000000" pitchFamily="2" charset="0"/>
              </a:rPr>
              <a:t> </a:t>
            </a:r>
            <a:r>
              <a:rPr lang="en-US" sz="1400" kern="100" dirty="0" err="1">
                <a:effectLst/>
                <a:latin typeface="Aptos" panose="020B0004020202020204" pitchFamily="34" charset="0"/>
                <a:ea typeface="DengXian" panose="02010600030101010101" pitchFamily="2" charset="-122"/>
                <a:cs typeface="Poppins" panose="00000500000000000000" pitchFamily="2" charset="0"/>
              </a:rPr>
              <a:t>MyKeyPair.pem</a:t>
            </a:r>
            <a:r>
              <a:rPr lang="en-US" sz="1400" kern="100" dirty="0">
                <a:effectLst/>
                <a:latin typeface="Aptos" panose="020B0004020202020204" pitchFamily="34" charset="0"/>
                <a:ea typeface="DengXian" panose="02010600030101010101" pitchFamily="2" charset="-122"/>
                <a:cs typeface="Poppins" panose="00000500000000000000" pitchFamily="2" charset="0"/>
              </a:rPr>
              <a:t> missionData_llm.csv </a:t>
            </a:r>
            <a:r>
              <a:rPr lang="en-US" sz="1400" u="sng" kern="100" dirty="0">
                <a:solidFill>
                  <a:srgbClr val="467886"/>
                </a:solidFill>
                <a:effectLst/>
                <a:latin typeface="Aptos" panose="020B0004020202020204" pitchFamily="34" charset="0"/>
                <a:ea typeface="DengXian" panose="02010600030101010101" pitchFamily="2" charset="-122"/>
                <a:cs typeface="Poppins" panose="00000500000000000000" pitchFamily="2" charset="0"/>
                <a:hlinkClick r:id="rId3"/>
              </a:rPr>
              <a:t>ec2-user@13.228.77.232:~/</a:t>
            </a:r>
            <a:endParaRPr lang="en-US" sz="1400" u="sng" kern="100" dirty="0">
              <a:solidFill>
                <a:srgbClr val="467886"/>
              </a:solidFill>
              <a:effectLst/>
              <a:latin typeface="Aptos" panose="020B0004020202020204" pitchFamily="34" charset="0"/>
              <a:ea typeface="DengXian" panose="02010600030101010101" pitchFamily="2" charset="-122"/>
              <a:cs typeface="Poppins" panose="00000500000000000000" pitchFamily="2" charset="0"/>
            </a:endParaRPr>
          </a:p>
          <a:p>
            <a:pPr marL="0" marR="0">
              <a:lnSpc>
                <a:spcPct val="115000"/>
              </a:lnSpc>
              <a:spcBef>
                <a:spcPts val="0"/>
              </a:spcBef>
              <a:spcAft>
                <a:spcPts val="800"/>
              </a:spcAft>
            </a:pPr>
            <a:r>
              <a:rPr lang="en-US" sz="1400" b="1" kern="100" dirty="0">
                <a:effectLst/>
                <a:latin typeface="Aptos" panose="020B0004020202020204" pitchFamily="34" charset="0"/>
                <a:ea typeface="DengXian" panose="02010600030101010101" pitchFamily="2" charset="-122"/>
                <a:cs typeface="Poppins" panose="00000500000000000000" pitchFamily="2" charset="0"/>
              </a:rPr>
              <a:t>In the AWS instance: </a:t>
            </a:r>
            <a:endParaRPr lang="en-SG" sz="1400" kern="100" dirty="0">
              <a:effectLst/>
              <a:latin typeface="Aptos" panose="020B0004020202020204" pitchFamily="34" charset="0"/>
              <a:ea typeface="DengXian" panose="02010600030101010101" pitchFamily="2" charset="-122"/>
              <a:cs typeface="Poppins" panose="00000500000000000000" pitchFamily="2" charset="0"/>
            </a:endParaRPr>
          </a:p>
          <a:p>
            <a:pPr marL="342900" marR="0" lvl="0" indent="-342900">
              <a:lnSpc>
                <a:spcPct val="115000"/>
              </a:lnSpc>
              <a:spcBef>
                <a:spcPts val="0"/>
              </a:spcBef>
              <a:spcAft>
                <a:spcPts val="800"/>
              </a:spcAft>
              <a:buFont typeface="+mj-lt"/>
              <a:buAutoNum type="arabicPeriod"/>
            </a:pPr>
            <a:r>
              <a:rPr lang="en-US" sz="1400" kern="100" dirty="0">
                <a:effectLst/>
                <a:latin typeface="Aptos" panose="020B0004020202020204" pitchFamily="34" charset="0"/>
                <a:ea typeface="DengXian" panose="02010600030101010101" pitchFamily="2" charset="-122"/>
                <a:cs typeface="Poppins" panose="00000500000000000000" pitchFamily="2" charset="0"/>
              </a:rPr>
              <a:t>SSH into the AWS instance from the terminal with command: ssh -</a:t>
            </a:r>
            <a:r>
              <a:rPr lang="en-US" sz="1400" kern="100" dirty="0" err="1">
                <a:effectLst/>
                <a:latin typeface="Aptos" panose="020B0004020202020204" pitchFamily="34" charset="0"/>
                <a:ea typeface="DengXian" panose="02010600030101010101" pitchFamily="2" charset="-122"/>
                <a:cs typeface="Poppins" panose="00000500000000000000" pitchFamily="2" charset="0"/>
              </a:rPr>
              <a:t>i</a:t>
            </a:r>
            <a:r>
              <a:rPr lang="en-US" sz="1400" kern="100" dirty="0">
                <a:effectLst/>
                <a:latin typeface="Aptos" panose="020B0004020202020204" pitchFamily="34" charset="0"/>
                <a:ea typeface="DengXian" panose="02010600030101010101" pitchFamily="2" charset="-122"/>
                <a:cs typeface="Poppins" panose="00000500000000000000" pitchFamily="2" charset="0"/>
              </a:rPr>
              <a:t> </a:t>
            </a:r>
            <a:r>
              <a:rPr lang="en-US" sz="1400" kern="100" dirty="0" err="1">
                <a:effectLst/>
                <a:latin typeface="Aptos" panose="020B0004020202020204" pitchFamily="34" charset="0"/>
                <a:ea typeface="DengXian" panose="02010600030101010101" pitchFamily="2" charset="-122"/>
                <a:cs typeface="Poppins" panose="00000500000000000000" pitchFamily="2" charset="0"/>
              </a:rPr>
              <a:t>MyKeyPair.pem</a:t>
            </a:r>
            <a:r>
              <a:rPr lang="en-US" sz="1400" kern="100" dirty="0">
                <a:effectLst/>
                <a:latin typeface="Aptos" panose="020B0004020202020204" pitchFamily="34" charset="0"/>
                <a:ea typeface="DengXian" panose="02010600030101010101" pitchFamily="2" charset="-122"/>
                <a:cs typeface="Poppins" panose="00000500000000000000" pitchFamily="2" charset="0"/>
              </a:rPr>
              <a:t> </a:t>
            </a:r>
            <a:r>
              <a:rPr lang="en-US" sz="1400" kern="100" dirty="0">
                <a:solidFill>
                  <a:srgbClr val="467886"/>
                </a:solidFill>
                <a:effectLst/>
                <a:latin typeface="Aptos" panose="020B0004020202020204" pitchFamily="34" charset="0"/>
                <a:ea typeface="DengXian" panose="02010600030101010101" pitchFamily="2" charset="-122"/>
                <a:cs typeface="Poppins" panose="00000500000000000000" pitchFamily="2" charset="0"/>
                <a:hlinkClick r:id="rId4"/>
              </a:rPr>
              <a:t>ec2-user@54.169.170.179</a:t>
            </a:r>
            <a:endParaRPr lang="en-SG" sz="1400" kern="100" dirty="0">
              <a:effectLst/>
              <a:latin typeface="Aptos" panose="020B0004020202020204" pitchFamily="34" charset="0"/>
              <a:ea typeface="DengXian" panose="02010600030101010101" pitchFamily="2" charset="-122"/>
              <a:cs typeface="Poppins" panose="00000500000000000000" pitchFamily="2" charset="0"/>
            </a:endParaRPr>
          </a:p>
          <a:p>
            <a:pPr marL="742950" marR="0" lvl="1" indent="-285750">
              <a:lnSpc>
                <a:spcPct val="115000"/>
              </a:lnSpc>
              <a:spcBef>
                <a:spcPts val="0"/>
              </a:spcBef>
              <a:spcAft>
                <a:spcPts val="800"/>
              </a:spcAft>
              <a:buFont typeface="Courier New" panose="02070309020205020404" pitchFamily="49" charset="0"/>
              <a:buChar char="o"/>
            </a:pPr>
            <a:endParaRPr lang="en-SG" sz="1400" kern="100" dirty="0">
              <a:effectLst/>
              <a:latin typeface="Aptos" panose="020B0004020202020204" pitchFamily="34" charset="0"/>
              <a:ea typeface="DengXia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3057072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sp>
        <p:nvSpPr>
          <p:cNvPr id="411" name="Google Shape;411;p51"/>
          <p:cNvSpPr txBox="1">
            <a:spLocks noGrp="1"/>
          </p:cNvSpPr>
          <p:nvPr>
            <p:ph type="title"/>
          </p:nvPr>
        </p:nvSpPr>
        <p:spPr>
          <a:xfrm>
            <a:off x="1611161" y="3570350"/>
            <a:ext cx="5577580" cy="1122400"/>
          </a:xfrm>
          <a:prstGeom prst="rect">
            <a:avLst/>
          </a:prstGeom>
        </p:spPr>
        <p:txBody>
          <a:bodyPr spcFirstLastPara="1" wrap="square" lIns="121900" tIns="121900" rIns="121900" bIns="121900" anchor="t" anchorCtr="0">
            <a:noAutofit/>
          </a:bodyPr>
          <a:lstStyle/>
          <a:p>
            <a:r>
              <a:rPr lang="en" sz="4400" dirty="0"/>
              <a:t>WORKFLOW</a:t>
            </a:r>
            <a:br>
              <a:rPr lang="en" sz="4400" dirty="0"/>
            </a:br>
            <a:r>
              <a:rPr lang="en" sz="4400" dirty="0"/>
              <a:t>RECAP</a:t>
            </a:r>
            <a:endParaRPr sz="4400" dirty="0"/>
          </a:p>
        </p:txBody>
      </p:sp>
      <p:sp>
        <p:nvSpPr>
          <p:cNvPr id="412" name="Google Shape;412;p51"/>
          <p:cNvSpPr txBox="1">
            <a:spLocks noGrp="1"/>
          </p:cNvSpPr>
          <p:nvPr>
            <p:ph type="title" idx="2"/>
          </p:nvPr>
        </p:nvSpPr>
        <p:spPr>
          <a:xfrm>
            <a:off x="1611161" y="2135376"/>
            <a:ext cx="1718400" cy="1122400"/>
          </a:xfrm>
          <a:prstGeom prst="rect">
            <a:avLst/>
          </a:prstGeom>
        </p:spPr>
        <p:txBody>
          <a:bodyPr spcFirstLastPara="1" wrap="square" lIns="121900" tIns="121900" rIns="121900" bIns="121900" anchor="b" anchorCtr="0">
            <a:noAutofit/>
          </a:bodyPr>
          <a:lstStyle/>
          <a:p>
            <a:r>
              <a:rPr lang="en" dirty="0"/>
              <a:t>01</a:t>
            </a:r>
            <a:endParaRPr dirty="0"/>
          </a:p>
        </p:txBody>
      </p:sp>
      <p:grpSp>
        <p:nvGrpSpPr>
          <p:cNvPr id="413" name="Google Shape;413;p51"/>
          <p:cNvGrpSpPr/>
          <p:nvPr/>
        </p:nvGrpSpPr>
        <p:grpSpPr>
          <a:xfrm flipH="1">
            <a:off x="-124833" y="3361967"/>
            <a:ext cx="6658000" cy="0"/>
            <a:chOff x="2220050" y="1547100"/>
            <a:chExt cx="4993500" cy="0"/>
          </a:xfrm>
        </p:grpSpPr>
        <p:cxnSp>
          <p:nvCxnSpPr>
            <p:cNvPr id="414" name="Google Shape;414;p51"/>
            <p:cNvCxnSpPr/>
            <p:nvPr/>
          </p:nvCxnSpPr>
          <p:spPr>
            <a:xfrm>
              <a:off x="2220050" y="1547100"/>
              <a:ext cx="464400" cy="0"/>
            </a:xfrm>
            <a:prstGeom prst="straightConnector1">
              <a:avLst/>
            </a:prstGeom>
            <a:noFill/>
            <a:ln w="114300" cap="flat" cmpd="sng">
              <a:solidFill>
                <a:schemeClr val="dk1"/>
              </a:solidFill>
              <a:prstDash val="solid"/>
              <a:round/>
              <a:headEnd type="none" w="med" len="med"/>
              <a:tailEnd type="none" w="med" len="med"/>
            </a:ln>
          </p:spPr>
        </p:cxnSp>
        <p:cxnSp>
          <p:nvCxnSpPr>
            <p:cNvPr id="415" name="Google Shape;415;p51"/>
            <p:cNvCxnSpPr/>
            <p:nvPr/>
          </p:nvCxnSpPr>
          <p:spPr>
            <a:xfrm>
              <a:off x="2684450" y="1547100"/>
              <a:ext cx="4529100" cy="0"/>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73"/>
        <p:cNvGrpSpPr/>
        <p:nvPr/>
      </p:nvGrpSpPr>
      <p:grpSpPr>
        <a:xfrm>
          <a:off x="0" y="0"/>
          <a:ext cx="0" cy="0"/>
          <a:chOff x="0" y="0"/>
          <a:chExt cx="0" cy="0"/>
        </a:xfrm>
      </p:grpSpPr>
      <p:sp>
        <p:nvSpPr>
          <p:cNvPr id="574" name="Google Shape;574;p62"/>
          <p:cNvSpPr txBox="1">
            <a:spLocks noGrp="1"/>
          </p:cNvSpPr>
          <p:nvPr>
            <p:ph type="title"/>
          </p:nvPr>
        </p:nvSpPr>
        <p:spPr>
          <a:xfrm>
            <a:off x="960000" y="491767"/>
            <a:ext cx="10272000" cy="763600"/>
          </a:xfrm>
          <a:prstGeom prst="rect">
            <a:avLst/>
          </a:prstGeom>
        </p:spPr>
        <p:txBody>
          <a:bodyPr spcFirstLastPara="1" wrap="square" lIns="121900" tIns="121900" rIns="121900" bIns="121900" anchor="t" anchorCtr="0">
            <a:noAutofit/>
          </a:bodyPr>
          <a:lstStyle/>
          <a:p>
            <a:r>
              <a:rPr lang="en" dirty="0"/>
              <a:t>Current AWS Progress </a:t>
            </a:r>
            <a:endParaRPr dirty="0"/>
          </a:p>
        </p:txBody>
      </p:sp>
      <p:sp>
        <p:nvSpPr>
          <p:cNvPr id="3" name="TextBox 2">
            <a:extLst>
              <a:ext uri="{FF2B5EF4-FFF2-40B4-BE49-F238E27FC236}">
                <a16:creationId xmlns:a16="http://schemas.microsoft.com/office/drawing/2014/main" id="{051F0BFC-1E51-0532-B8CE-13AB01232ED6}"/>
              </a:ext>
            </a:extLst>
          </p:cNvPr>
          <p:cNvSpPr txBox="1"/>
          <p:nvPr/>
        </p:nvSpPr>
        <p:spPr>
          <a:xfrm>
            <a:off x="1074907" y="1390012"/>
            <a:ext cx="10157093" cy="2839175"/>
          </a:xfrm>
          <a:prstGeom prst="rect">
            <a:avLst/>
          </a:prstGeom>
          <a:noFill/>
        </p:spPr>
        <p:txBody>
          <a:bodyPr wrap="square">
            <a:spAutoFit/>
          </a:bodyPr>
          <a:lstStyle/>
          <a:p>
            <a:pPr>
              <a:lnSpc>
                <a:spcPct val="115000"/>
              </a:lnSpc>
            </a:pPr>
            <a:r>
              <a:rPr lang="en-US" sz="1400" b="1" kern="100" dirty="0">
                <a:effectLst/>
                <a:latin typeface="Aptos" panose="020B0004020202020204" pitchFamily="34" charset="0"/>
                <a:ea typeface="DengXian" panose="02010600030101010101" pitchFamily="2" charset="-122"/>
                <a:cs typeface="Poppins" panose="00000500000000000000" pitchFamily="2" charset="0"/>
              </a:rPr>
              <a:t>In the AWS instance: </a:t>
            </a:r>
            <a:endParaRPr lang="en-US" sz="1400" b="1" kern="100" dirty="0">
              <a:latin typeface="Aptos" panose="020B0004020202020204" pitchFamily="34" charset="0"/>
              <a:ea typeface="DengXian" panose="02010600030101010101" pitchFamily="2" charset="-122"/>
              <a:cs typeface="Times New Roman" panose="02020603050405020304" pitchFamily="18" charset="0"/>
            </a:endParaRPr>
          </a:p>
          <a:p>
            <a:pPr marL="342900" indent="-342900">
              <a:lnSpc>
                <a:spcPct val="115000"/>
              </a:lnSpc>
              <a:buFont typeface="+mj-lt"/>
              <a:buAutoNum type="arabicPeriod"/>
            </a:pPr>
            <a:r>
              <a:rPr lang="en-US" sz="1400" kern="100" dirty="0">
                <a:effectLst/>
                <a:latin typeface="Aptos" panose="020B0004020202020204" pitchFamily="34" charset="0"/>
                <a:ea typeface="DengXian" panose="02010600030101010101" pitchFamily="2" charset="-122"/>
                <a:cs typeface="Times New Roman" panose="02020603050405020304" pitchFamily="18" charset="0"/>
              </a:rPr>
              <a:t>To increase volume, follow instructions in </a:t>
            </a:r>
            <a:r>
              <a:rPr lang="en-US" sz="1400" u="sng" kern="100" dirty="0">
                <a:solidFill>
                  <a:srgbClr val="467886"/>
                </a:solidFill>
                <a:effectLst/>
                <a:latin typeface="Aptos" panose="020B0004020202020204" pitchFamily="34" charset="0"/>
                <a:ea typeface="DengXian" panose="02010600030101010101" pitchFamily="2" charset="-122"/>
                <a:cs typeface="Times New Roman" panose="02020603050405020304" pitchFamily="18" charset="0"/>
                <a:hlinkClick r:id="rId3"/>
              </a:rPr>
              <a:t>https://docs.aws.amazon.com/ebs/latest/userguide/recognize-expanded-volume-linux.html</a:t>
            </a:r>
            <a:r>
              <a:rPr lang="en-US" sz="1400" kern="100" dirty="0">
                <a:effectLst/>
                <a:latin typeface="Aptos" panose="020B0004020202020204" pitchFamily="34" charset="0"/>
                <a:ea typeface="DengXian" panose="02010600030101010101" pitchFamily="2" charset="-122"/>
                <a:cs typeface="Times New Roman" panose="02020603050405020304" pitchFamily="18" charset="0"/>
              </a:rPr>
              <a:t> </a:t>
            </a:r>
            <a:endParaRPr lang="en-SG" sz="1400" kern="100" dirty="0">
              <a:effectLst/>
              <a:latin typeface="Aptos" panose="020B0004020202020204" pitchFamily="34" charset="0"/>
              <a:ea typeface="DengXian" panose="02010600030101010101" pitchFamily="2" charset="-122"/>
              <a:cs typeface="Times New Roman" panose="02020603050405020304" pitchFamily="18" charset="0"/>
            </a:endParaRPr>
          </a:p>
          <a:p>
            <a:pPr marL="742950" marR="0" lvl="1" indent="-285750">
              <a:lnSpc>
                <a:spcPct val="115000"/>
              </a:lnSpc>
              <a:spcBef>
                <a:spcPts val="0"/>
              </a:spcBef>
              <a:spcAft>
                <a:spcPts val="0"/>
              </a:spcAft>
              <a:buFont typeface="+mj-lt"/>
              <a:buAutoNum type="alphaLcPeriod"/>
            </a:pPr>
            <a:r>
              <a:rPr lang="en-US" sz="1400" kern="100" dirty="0" err="1">
                <a:effectLst/>
                <a:latin typeface="Aptos" panose="020B0004020202020204" pitchFamily="34" charset="0"/>
                <a:ea typeface="DengXian" panose="02010600030101010101" pitchFamily="2" charset="-122"/>
                <a:cs typeface="Times New Roman" panose="02020603050405020304" pitchFamily="18" charset="0"/>
              </a:rPr>
              <a:t>df</a:t>
            </a:r>
            <a:r>
              <a:rPr lang="en-US" sz="1400" kern="100" dirty="0">
                <a:effectLst/>
                <a:latin typeface="Aptos" panose="020B0004020202020204" pitchFamily="34" charset="0"/>
                <a:ea typeface="DengXian" panose="02010600030101010101" pitchFamily="2" charset="-122"/>
                <a:cs typeface="Times New Roman" panose="02020603050405020304" pitchFamily="18" charset="0"/>
              </a:rPr>
              <a:t> -h </a:t>
            </a:r>
            <a:endParaRPr lang="en-SG" sz="1400" kern="100" dirty="0">
              <a:effectLst/>
              <a:latin typeface="Aptos" panose="020B0004020202020204" pitchFamily="34" charset="0"/>
              <a:ea typeface="DengXian" panose="02010600030101010101" pitchFamily="2" charset="-122"/>
              <a:cs typeface="Times New Roman" panose="02020603050405020304" pitchFamily="18" charset="0"/>
            </a:endParaRPr>
          </a:p>
          <a:p>
            <a:pPr marL="742950" marR="0" lvl="1" indent="-285750">
              <a:lnSpc>
                <a:spcPct val="115000"/>
              </a:lnSpc>
              <a:spcBef>
                <a:spcPts val="0"/>
              </a:spcBef>
              <a:spcAft>
                <a:spcPts val="0"/>
              </a:spcAft>
              <a:buFont typeface="+mj-lt"/>
              <a:buAutoNum type="alphaLcPeriod"/>
            </a:pPr>
            <a:r>
              <a:rPr lang="en-US" sz="1400" kern="100" dirty="0" err="1">
                <a:effectLst/>
                <a:latin typeface="Aptos" panose="020B0004020202020204" pitchFamily="34" charset="0"/>
                <a:ea typeface="DengXian" panose="02010600030101010101" pitchFamily="2" charset="-122"/>
                <a:cs typeface="Times New Roman" panose="02020603050405020304" pitchFamily="18" charset="0"/>
              </a:rPr>
              <a:t>sudo</a:t>
            </a:r>
            <a:r>
              <a:rPr lang="en-US" sz="1400" kern="100" dirty="0">
                <a:effectLst/>
                <a:latin typeface="Aptos" panose="020B0004020202020204" pitchFamily="34" charset="0"/>
                <a:ea typeface="DengXian" panose="02010600030101010101" pitchFamily="2" charset="-122"/>
                <a:cs typeface="Times New Roman" panose="02020603050405020304" pitchFamily="18" charset="0"/>
              </a:rPr>
              <a:t> </a:t>
            </a:r>
            <a:r>
              <a:rPr lang="en-US" sz="1400" kern="100" dirty="0" err="1">
                <a:effectLst/>
                <a:latin typeface="Aptos" panose="020B0004020202020204" pitchFamily="34" charset="0"/>
                <a:ea typeface="DengXian" panose="02010600030101010101" pitchFamily="2" charset="-122"/>
                <a:cs typeface="Times New Roman" panose="02020603050405020304" pitchFamily="18" charset="0"/>
              </a:rPr>
              <a:t>lsblk</a:t>
            </a:r>
            <a:r>
              <a:rPr lang="en-US" sz="1400" kern="100" dirty="0">
                <a:effectLst/>
                <a:latin typeface="Aptos" panose="020B0004020202020204" pitchFamily="34" charset="0"/>
                <a:ea typeface="DengXian" panose="02010600030101010101" pitchFamily="2" charset="-122"/>
                <a:cs typeface="Times New Roman" panose="02020603050405020304" pitchFamily="18" charset="0"/>
              </a:rPr>
              <a:t> </a:t>
            </a:r>
            <a:endParaRPr lang="en-SG" sz="1400" kern="100" dirty="0">
              <a:effectLst/>
              <a:latin typeface="Aptos" panose="020B0004020202020204" pitchFamily="34" charset="0"/>
              <a:ea typeface="DengXian" panose="02010600030101010101" pitchFamily="2" charset="-122"/>
              <a:cs typeface="Times New Roman" panose="02020603050405020304" pitchFamily="18" charset="0"/>
            </a:endParaRPr>
          </a:p>
          <a:p>
            <a:pPr marL="742950" marR="0" lvl="1" indent="-285750">
              <a:lnSpc>
                <a:spcPct val="115000"/>
              </a:lnSpc>
              <a:spcBef>
                <a:spcPts val="0"/>
              </a:spcBef>
              <a:spcAft>
                <a:spcPts val="0"/>
              </a:spcAft>
              <a:buFont typeface="+mj-lt"/>
              <a:buAutoNum type="alphaLcPeriod"/>
            </a:pPr>
            <a:r>
              <a:rPr lang="en-US" sz="1400" kern="100" dirty="0" err="1">
                <a:effectLst/>
                <a:latin typeface="Aptos" panose="020B0004020202020204" pitchFamily="34" charset="0"/>
                <a:ea typeface="DengXian" panose="02010600030101010101" pitchFamily="2" charset="-122"/>
                <a:cs typeface="Times New Roman" panose="02020603050405020304" pitchFamily="18" charset="0"/>
              </a:rPr>
              <a:t>sudo</a:t>
            </a:r>
            <a:r>
              <a:rPr lang="en-US" sz="1400" kern="100" dirty="0">
                <a:effectLst/>
                <a:latin typeface="Aptos" panose="020B0004020202020204" pitchFamily="34" charset="0"/>
                <a:ea typeface="DengXian" panose="02010600030101010101" pitchFamily="2" charset="-122"/>
                <a:cs typeface="Times New Roman" panose="02020603050405020304" pitchFamily="18" charset="0"/>
              </a:rPr>
              <a:t> </a:t>
            </a:r>
            <a:r>
              <a:rPr lang="en-US" sz="1400" kern="100" dirty="0" err="1">
                <a:effectLst/>
                <a:latin typeface="Aptos" panose="020B0004020202020204" pitchFamily="34" charset="0"/>
                <a:ea typeface="DengXian" panose="02010600030101010101" pitchFamily="2" charset="-122"/>
                <a:cs typeface="Times New Roman" panose="02020603050405020304" pitchFamily="18" charset="0"/>
              </a:rPr>
              <a:t>growpart</a:t>
            </a:r>
            <a:r>
              <a:rPr lang="en-US" sz="1400" kern="100" dirty="0">
                <a:effectLst/>
                <a:latin typeface="Aptos" panose="020B0004020202020204" pitchFamily="34" charset="0"/>
                <a:ea typeface="DengXian" panose="02010600030101010101" pitchFamily="2" charset="-122"/>
                <a:cs typeface="Times New Roman" panose="02020603050405020304" pitchFamily="18" charset="0"/>
              </a:rPr>
              <a:t> /dev/nvme0n1 1</a:t>
            </a:r>
            <a:endParaRPr lang="en-SG" sz="1400" kern="100" dirty="0">
              <a:effectLst/>
              <a:latin typeface="Aptos" panose="020B0004020202020204" pitchFamily="34" charset="0"/>
              <a:ea typeface="DengXian" panose="02010600030101010101" pitchFamily="2" charset="-122"/>
              <a:cs typeface="Times New Roman" panose="02020603050405020304" pitchFamily="18" charset="0"/>
            </a:endParaRPr>
          </a:p>
          <a:p>
            <a:pPr marL="742950" marR="0" lvl="1" indent="-285750">
              <a:lnSpc>
                <a:spcPct val="115000"/>
              </a:lnSpc>
              <a:spcBef>
                <a:spcPts val="0"/>
              </a:spcBef>
              <a:spcAft>
                <a:spcPts val="0"/>
              </a:spcAft>
              <a:buFont typeface="+mj-lt"/>
              <a:buAutoNum type="alphaLcPeriod"/>
            </a:pPr>
            <a:r>
              <a:rPr lang="en-US" sz="1400" kern="100" dirty="0" err="1">
                <a:effectLst/>
                <a:latin typeface="Aptos" panose="020B0004020202020204" pitchFamily="34" charset="0"/>
                <a:ea typeface="DengXian" panose="02010600030101010101" pitchFamily="2" charset="-122"/>
                <a:cs typeface="Times New Roman" panose="02020603050405020304" pitchFamily="18" charset="0"/>
              </a:rPr>
              <a:t>sudo</a:t>
            </a:r>
            <a:r>
              <a:rPr lang="en-US" sz="1400" kern="100" dirty="0">
                <a:effectLst/>
                <a:latin typeface="Aptos" panose="020B0004020202020204" pitchFamily="34" charset="0"/>
                <a:ea typeface="DengXian" panose="02010600030101010101" pitchFamily="2" charset="-122"/>
                <a:cs typeface="Times New Roman" panose="02020603050405020304" pitchFamily="18" charset="0"/>
              </a:rPr>
              <a:t> </a:t>
            </a:r>
            <a:r>
              <a:rPr lang="en-US" sz="1400" kern="100" dirty="0" err="1">
                <a:effectLst/>
                <a:latin typeface="Aptos" panose="020B0004020202020204" pitchFamily="34" charset="0"/>
                <a:ea typeface="DengXian" panose="02010600030101010101" pitchFamily="2" charset="-122"/>
                <a:cs typeface="Times New Roman" panose="02020603050405020304" pitchFamily="18" charset="0"/>
              </a:rPr>
              <a:t>lsblk</a:t>
            </a:r>
            <a:endParaRPr lang="en-SG" sz="1400" kern="100" dirty="0">
              <a:effectLst/>
              <a:latin typeface="Aptos" panose="020B0004020202020204" pitchFamily="34" charset="0"/>
              <a:ea typeface="DengXian" panose="02010600030101010101" pitchFamily="2" charset="-122"/>
              <a:cs typeface="Times New Roman" panose="02020603050405020304" pitchFamily="18" charset="0"/>
            </a:endParaRPr>
          </a:p>
          <a:p>
            <a:pPr marL="742950" marR="0" lvl="1" indent="-285750">
              <a:lnSpc>
                <a:spcPct val="115000"/>
              </a:lnSpc>
              <a:spcBef>
                <a:spcPts val="0"/>
              </a:spcBef>
              <a:spcAft>
                <a:spcPts val="0"/>
              </a:spcAft>
              <a:buFont typeface="+mj-lt"/>
              <a:buAutoNum type="alphaLcPeriod"/>
            </a:pPr>
            <a:r>
              <a:rPr lang="en-US" sz="1400" kern="100" dirty="0" err="1">
                <a:effectLst/>
                <a:latin typeface="Aptos" panose="020B0004020202020204" pitchFamily="34" charset="0"/>
                <a:ea typeface="DengXian" panose="02010600030101010101" pitchFamily="2" charset="-122"/>
                <a:cs typeface="Times New Roman" panose="02020603050405020304" pitchFamily="18" charset="0"/>
              </a:rPr>
              <a:t>df</a:t>
            </a:r>
            <a:r>
              <a:rPr lang="en-US" sz="1400" kern="100" dirty="0">
                <a:effectLst/>
                <a:latin typeface="Aptos" panose="020B0004020202020204" pitchFamily="34" charset="0"/>
                <a:ea typeface="DengXian" panose="02010600030101010101" pitchFamily="2" charset="-122"/>
                <a:cs typeface="Times New Roman" panose="02020603050405020304" pitchFamily="18" charset="0"/>
              </a:rPr>
              <a:t> -</a:t>
            </a:r>
            <a:r>
              <a:rPr lang="en-US" sz="1400" kern="100" dirty="0" err="1">
                <a:effectLst/>
                <a:latin typeface="Aptos" panose="020B0004020202020204" pitchFamily="34" charset="0"/>
                <a:ea typeface="DengXian" panose="02010600030101010101" pitchFamily="2" charset="-122"/>
                <a:cs typeface="Times New Roman" panose="02020603050405020304" pitchFamily="18" charset="0"/>
              </a:rPr>
              <a:t>hT</a:t>
            </a:r>
            <a:r>
              <a:rPr lang="en-US" sz="1400" kern="100" dirty="0">
                <a:effectLst/>
                <a:latin typeface="Aptos" panose="020B0004020202020204" pitchFamily="34" charset="0"/>
                <a:ea typeface="DengXian" panose="02010600030101010101" pitchFamily="2" charset="-122"/>
                <a:cs typeface="Times New Roman" panose="02020603050405020304" pitchFamily="18" charset="0"/>
              </a:rPr>
              <a:t> </a:t>
            </a:r>
            <a:endParaRPr lang="en-SG" sz="1400" kern="100" dirty="0">
              <a:effectLst/>
              <a:latin typeface="Aptos" panose="020B0004020202020204" pitchFamily="34" charset="0"/>
              <a:ea typeface="DengXian" panose="02010600030101010101" pitchFamily="2" charset="-122"/>
              <a:cs typeface="Times New Roman" panose="02020603050405020304" pitchFamily="18" charset="0"/>
            </a:endParaRPr>
          </a:p>
          <a:p>
            <a:pPr marL="742950" marR="0" lvl="1" indent="-285750">
              <a:lnSpc>
                <a:spcPct val="115000"/>
              </a:lnSpc>
              <a:spcBef>
                <a:spcPts val="0"/>
              </a:spcBef>
              <a:spcAft>
                <a:spcPts val="0"/>
              </a:spcAft>
              <a:buFont typeface="+mj-lt"/>
              <a:buAutoNum type="alphaLcPeriod"/>
            </a:pPr>
            <a:r>
              <a:rPr lang="en-US" sz="1400" kern="100" dirty="0" err="1">
                <a:effectLst/>
                <a:latin typeface="Aptos" panose="020B0004020202020204" pitchFamily="34" charset="0"/>
                <a:ea typeface="DengXian" panose="02010600030101010101" pitchFamily="2" charset="-122"/>
                <a:cs typeface="Times New Roman" panose="02020603050405020304" pitchFamily="18" charset="0"/>
              </a:rPr>
              <a:t>sudo</a:t>
            </a:r>
            <a:r>
              <a:rPr lang="en-US" sz="1400" kern="100" dirty="0">
                <a:effectLst/>
                <a:latin typeface="Aptos" panose="020B0004020202020204" pitchFamily="34" charset="0"/>
                <a:ea typeface="DengXian" panose="02010600030101010101" pitchFamily="2" charset="-122"/>
                <a:cs typeface="Times New Roman" panose="02020603050405020304" pitchFamily="18" charset="0"/>
              </a:rPr>
              <a:t> </a:t>
            </a:r>
            <a:r>
              <a:rPr lang="en-US" sz="1400" kern="100" dirty="0" err="1">
                <a:effectLst/>
                <a:latin typeface="Aptos" panose="020B0004020202020204" pitchFamily="34" charset="0"/>
                <a:ea typeface="DengXian" panose="02010600030101010101" pitchFamily="2" charset="-122"/>
                <a:cs typeface="Times New Roman" panose="02020603050405020304" pitchFamily="18" charset="0"/>
              </a:rPr>
              <a:t>xfs_growfs</a:t>
            </a:r>
            <a:r>
              <a:rPr lang="en-US" sz="1400" kern="100" dirty="0">
                <a:effectLst/>
                <a:latin typeface="Aptos" panose="020B0004020202020204" pitchFamily="34" charset="0"/>
                <a:ea typeface="DengXian" panose="02010600030101010101" pitchFamily="2" charset="-122"/>
                <a:cs typeface="Times New Roman" panose="02020603050405020304" pitchFamily="18" charset="0"/>
              </a:rPr>
              <a:t> -d /</a:t>
            </a:r>
            <a:endParaRPr lang="en-SG" sz="1400" kern="100" dirty="0">
              <a:effectLst/>
              <a:latin typeface="Aptos" panose="020B0004020202020204" pitchFamily="34" charset="0"/>
              <a:ea typeface="DengXian" panose="02010600030101010101" pitchFamily="2" charset="-122"/>
              <a:cs typeface="Times New Roman" panose="02020603050405020304" pitchFamily="18" charset="0"/>
            </a:endParaRPr>
          </a:p>
          <a:p>
            <a:pPr marL="742950" marR="0" lvl="1" indent="-285750">
              <a:lnSpc>
                <a:spcPct val="115000"/>
              </a:lnSpc>
              <a:spcBef>
                <a:spcPts val="0"/>
              </a:spcBef>
              <a:spcAft>
                <a:spcPts val="0"/>
              </a:spcAft>
              <a:buFont typeface="+mj-lt"/>
              <a:buAutoNum type="alphaLcPeriod"/>
            </a:pPr>
            <a:r>
              <a:rPr lang="en-US" sz="1400" kern="100" dirty="0" err="1">
                <a:effectLst/>
                <a:latin typeface="Aptos" panose="020B0004020202020204" pitchFamily="34" charset="0"/>
                <a:ea typeface="DengXian" panose="02010600030101010101" pitchFamily="2" charset="-122"/>
                <a:cs typeface="Times New Roman" panose="02020603050405020304" pitchFamily="18" charset="0"/>
              </a:rPr>
              <a:t>df</a:t>
            </a:r>
            <a:r>
              <a:rPr lang="en-US" sz="1400" kern="100" dirty="0">
                <a:effectLst/>
                <a:latin typeface="Aptos" panose="020B0004020202020204" pitchFamily="34" charset="0"/>
                <a:ea typeface="DengXian" panose="02010600030101010101" pitchFamily="2" charset="-122"/>
                <a:cs typeface="Times New Roman" panose="02020603050405020304" pitchFamily="18" charset="0"/>
              </a:rPr>
              <a:t> -</a:t>
            </a:r>
            <a:r>
              <a:rPr lang="en-US" sz="1400" kern="100" dirty="0" err="1">
                <a:effectLst/>
                <a:latin typeface="Aptos" panose="020B0004020202020204" pitchFamily="34" charset="0"/>
                <a:ea typeface="DengXian" panose="02010600030101010101" pitchFamily="2" charset="-122"/>
                <a:cs typeface="Times New Roman" panose="02020603050405020304" pitchFamily="18" charset="0"/>
              </a:rPr>
              <a:t>hT</a:t>
            </a:r>
            <a:endParaRPr lang="en-SG" sz="1400" kern="100" dirty="0">
              <a:effectLst/>
              <a:latin typeface="Aptos" panose="020B0004020202020204" pitchFamily="34" charset="0"/>
              <a:ea typeface="DengXian" panose="02010600030101010101" pitchFamily="2" charset="-122"/>
              <a:cs typeface="Times New Roman" panose="02020603050405020304" pitchFamily="18" charset="0"/>
            </a:endParaRPr>
          </a:p>
          <a:p>
            <a:pPr marL="742950" marR="0" lvl="1" indent="-285750">
              <a:lnSpc>
                <a:spcPct val="115000"/>
              </a:lnSpc>
              <a:spcBef>
                <a:spcPts val="0"/>
              </a:spcBef>
              <a:spcAft>
                <a:spcPts val="800"/>
              </a:spcAft>
              <a:buFont typeface="Courier New" panose="02070309020205020404" pitchFamily="49" charset="0"/>
              <a:buChar char="o"/>
            </a:pPr>
            <a:endParaRPr lang="en-SG" sz="1600" kern="100" dirty="0">
              <a:effectLst/>
              <a:latin typeface="Aptos" panose="020B0004020202020204" pitchFamily="34" charset="0"/>
              <a:ea typeface="DengXia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8967003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73"/>
        <p:cNvGrpSpPr/>
        <p:nvPr/>
      </p:nvGrpSpPr>
      <p:grpSpPr>
        <a:xfrm>
          <a:off x="0" y="0"/>
          <a:ext cx="0" cy="0"/>
          <a:chOff x="0" y="0"/>
          <a:chExt cx="0" cy="0"/>
        </a:xfrm>
      </p:grpSpPr>
      <p:sp>
        <p:nvSpPr>
          <p:cNvPr id="574" name="Google Shape;574;p62"/>
          <p:cNvSpPr txBox="1">
            <a:spLocks noGrp="1"/>
          </p:cNvSpPr>
          <p:nvPr>
            <p:ph type="title"/>
          </p:nvPr>
        </p:nvSpPr>
        <p:spPr>
          <a:xfrm>
            <a:off x="960000" y="491767"/>
            <a:ext cx="10272000" cy="763600"/>
          </a:xfrm>
          <a:prstGeom prst="rect">
            <a:avLst/>
          </a:prstGeom>
        </p:spPr>
        <p:txBody>
          <a:bodyPr spcFirstLastPara="1" wrap="square" lIns="121900" tIns="121900" rIns="121900" bIns="121900" anchor="t" anchorCtr="0">
            <a:noAutofit/>
          </a:bodyPr>
          <a:lstStyle/>
          <a:p>
            <a:r>
              <a:rPr lang="en" dirty="0"/>
              <a:t>Current AWS Progress </a:t>
            </a:r>
            <a:endParaRPr dirty="0"/>
          </a:p>
        </p:txBody>
      </p:sp>
      <p:sp>
        <p:nvSpPr>
          <p:cNvPr id="3" name="TextBox 2">
            <a:extLst>
              <a:ext uri="{FF2B5EF4-FFF2-40B4-BE49-F238E27FC236}">
                <a16:creationId xmlns:a16="http://schemas.microsoft.com/office/drawing/2014/main" id="{051F0BFC-1E51-0532-B8CE-13AB01232ED6}"/>
              </a:ext>
            </a:extLst>
          </p:cNvPr>
          <p:cNvSpPr txBox="1"/>
          <p:nvPr/>
        </p:nvSpPr>
        <p:spPr>
          <a:xfrm>
            <a:off x="1074907" y="1255367"/>
            <a:ext cx="10157093" cy="5231625"/>
          </a:xfrm>
          <a:prstGeom prst="rect">
            <a:avLst/>
          </a:prstGeom>
          <a:noFill/>
        </p:spPr>
        <p:txBody>
          <a:bodyPr wrap="square">
            <a:spAutoFit/>
          </a:bodyPr>
          <a:lstStyle/>
          <a:p>
            <a:pPr>
              <a:lnSpc>
                <a:spcPct val="115000"/>
              </a:lnSpc>
            </a:pPr>
            <a:r>
              <a:rPr lang="en-US" sz="1400" b="1" kern="100" dirty="0">
                <a:effectLst/>
                <a:latin typeface="Aptos" panose="020B0004020202020204" pitchFamily="34" charset="0"/>
                <a:ea typeface="DengXian" panose="02010600030101010101" pitchFamily="2" charset="-122"/>
                <a:cs typeface="Poppins" panose="00000500000000000000" pitchFamily="2" charset="0"/>
              </a:rPr>
              <a:t>In the AWS instance: </a:t>
            </a:r>
            <a:endParaRPr lang="en-US" sz="1400" kern="100" dirty="0">
              <a:effectLst/>
              <a:latin typeface="Aptos" panose="020B0004020202020204" pitchFamily="34" charset="0"/>
              <a:ea typeface="DengXian" panose="02010600030101010101" pitchFamily="2" charset="-122"/>
              <a:cs typeface="Times New Roman" panose="02020603050405020304" pitchFamily="18" charset="0"/>
            </a:endParaRPr>
          </a:p>
          <a:p>
            <a:pPr marL="342900" marR="0" lvl="0" indent="-342900">
              <a:lnSpc>
                <a:spcPct val="115000"/>
              </a:lnSpc>
              <a:spcBef>
                <a:spcPts val="0"/>
              </a:spcBef>
              <a:spcAft>
                <a:spcPts val="0"/>
              </a:spcAft>
              <a:buFont typeface="+mj-lt"/>
              <a:buAutoNum type="arabicPeriod"/>
            </a:pPr>
            <a:r>
              <a:rPr lang="en-US" sz="1400" kern="100" dirty="0">
                <a:effectLst/>
                <a:latin typeface="Aptos" panose="020B0004020202020204" pitchFamily="34" charset="0"/>
                <a:ea typeface="DengXian" panose="02010600030101010101" pitchFamily="2" charset="-122"/>
                <a:cs typeface="Times New Roman" panose="02020603050405020304" pitchFamily="18" charset="0"/>
              </a:rPr>
              <a:t>Download Anaconda </a:t>
            </a:r>
            <a:endParaRPr lang="en-SG" sz="1400" kern="100" dirty="0">
              <a:effectLst/>
              <a:latin typeface="Aptos" panose="020B0004020202020204" pitchFamily="34" charset="0"/>
              <a:ea typeface="DengXian" panose="02010600030101010101" pitchFamily="2" charset="-122"/>
              <a:cs typeface="Times New Roman" panose="02020603050405020304" pitchFamily="18" charset="0"/>
            </a:endParaRPr>
          </a:p>
          <a:p>
            <a:pPr marL="742950" marR="0" lvl="1" indent="-285750">
              <a:lnSpc>
                <a:spcPct val="115000"/>
              </a:lnSpc>
              <a:spcBef>
                <a:spcPts val="0"/>
              </a:spcBef>
              <a:spcAft>
                <a:spcPts val="0"/>
              </a:spcAft>
              <a:buFont typeface="+mj-lt"/>
              <a:buAutoNum type="alphaLcPeriod"/>
            </a:pPr>
            <a:r>
              <a:rPr lang="en-US" sz="1400" kern="100" dirty="0" err="1">
                <a:effectLst/>
                <a:latin typeface="Aptos" panose="020B0004020202020204" pitchFamily="34" charset="0"/>
                <a:ea typeface="DengXian" panose="02010600030101010101" pitchFamily="2" charset="-122"/>
                <a:cs typeface="Times New Roman" panose="02020603050405020304" pitchFamily="18" charset="0"/>
              </a:rPr>
              <a:t>wget</a:t>
            </a:r>
            <a:r>
              <a:rPr lang="en-US" sz="1400" kern="100" dirty="0">
                <a:effectLst/>
                <a:latin typeface="Aptos" panose="020B0004020202020204" pitchFamily="34" charset="0"/>
                <a:ea typeface="DengXian" panose="02010600030101010101" pitchFamily="2" charset="-122"/>
                <a:cs typeface="Times New Roman" panose="02020603050405020304" pitchFamily="18" charset="0"/>
              </a:rPr>
              <a:t> </a:t>
            </a:r>
            <a:r>
              <a:rPr lang="en-US" sz="1400" u="sng" kern="100" dirty="0">
                <a:solidFill>
                  <a:srgbClr val="467886"/>
                </a:solidFill>
                <a:effectLst/>
                <a:latin typeface="Aptos" panose="020B0004020202020204" pitchFamily="34" charset="0"/>
                <a:ea typeface="DengXian" panose="02010600030101010101" pitchFamily="2" charset="-122"/>
                <a:cs typeface="Times New Roman" panose="02020603050405020304" pitchFamily="18" charset="0"/>
                <a:hlinkClick r:id="rId3"/>
              </a:rPr>
              <a:t>https://repo.anaconda.com/archive/Anaconda3-2023.03-Linux-x86_64.sh</a:t>
            </a:r>
            <a:endParaRPr lang="en-SG" sz="1400" kern="100" dirty="0">
              <a:effectLst/>
              <a:latin typeface="Aptos" panose="020B0004020202020204" pitchFamily="34" charset="0"/>
              <a:ea typeface="DengXian" panose="02010600030101010101" pitchFamily="2" charset="-122"/>
              <a:cs typeface="Times New Roman" panose="02020603050405020304" pitchFamily="18" charset="0"/>
            </a:endParaRPr>
          </a:p>
          <a:p>
            <a:pPr marL="742950" marR="0" lvl="1" indent="-285750">
              <a:lnSpc>
                <a:spcPct val="115000"/>
              </a:lnSpc>
              <a:spcBef>
                <a:spcPts val="0"/>
              </a:spcBef>
              <a:spcAft>
                <a:spcPts val="0"/>
              </a:spcAft>
              <a:buFont typeface="+mj-lt"/>
              <a:buAutoNum type="alphaLcPeriod"/>
            </a:pPr>
            <a:r>
              <a:rPr lang="en-US" sz="1400" kern="100" dirty="0">
                <a:effectLst/>
                <a:latin typeface="Aptos" panose="020B0004020202020204" pitchFamily="34" charset="0"/>
                <a:ea typeface="DengXian" panose="02010600030101010101" pitchFamily="2" charset="-122"/>
                <a:cs typeface="Times New Roman" panose="02020603050405020304" pitchFamily="18" charset="0"/>
              </a:rPr>
              <a:t>bash Anaconda3-2023.03-Linux-x86_64.sh</a:t>
            </a:r>
            <a:endParaRPr lang="en-SG" sz="1400" kern="100" dirty="0">
              <a:effectLst/>
              <a:latin typeface="Aptos" panose="020B0004020202020204" pitchFamily="34" charset="0"/>
              <a:ea typeface="DengXian" panose="02010600030101010101" pitchFamily="2" charset="-122"/>
              <a:cs typeface="Times New Roman" panose="02020603050405020304" pitchFamily="18" charset="0"/>
            </a:endParaRPr>
          </a:p>
          <a:p>
            <a:pPr marL="742950" marR="0" lvl="1" indent="-285750">
              <a:lnSpc>
                <a:spcPct val="115000"/>
              </a:lnSpc>
              <a:spcBef>
                <a:spcPts val="0"/>
              </a:spcBef>
              <a:spcAft>
                <a:spcPts val="0"/>
              </a:spcAft>
              <a:buFont typeface="+mj-lt"/>
              <a:buAutoNum type="alphaLcPeriod"/>
            </a:pPr>
            <a:r>
              <a:rPr lang="en-US" sz="1400" kern="100" dirty="0">
                <a:effectLst/>
                <a:latin typeface="Aptos" panose="020B0004020202020204" pitchFamily="34" charset="0"/>
                <a:ea typeface="DengXian" panose="02010600030101010101" pitchFamily="2" charset="-122"/>
                <a:cs typeface="Times New Roman" panose="02020603050405020304" pitchFamily="18" charset="0"/>
              </a:rPr>
              <a:t>source ~/.</a:t>
            </a:r>
            <a:r>
              <a:rPr lang="en-US" sz="1400" kern="100" dirty="0" err="1">
                <a:effectLst/>
                <a:latin typeface="Aptos" panose="020B0004020202020204" pitchFamily="34" charset="0"/>
                <a:ea typeface="DengXian" panose="02010600030101010101" pitchFamily="2" charset="-122"/>
                <a:cs typeface="Times New Roman" panose="02020603050405020304" pitchFamily="18" charset="0"/>
              </a:rPr>
              <a:t>bashrc</a:t>
            </a:r>
            <a:endParaRPr lang="en-SG" sz="1400" kern="100" dirty="0">
              <a:effectLst/>
              <a:latin typeface="Aptos" panose="020B0004020202020204" pitchFamily="34" charset="0"/>
              <a:ea typeface="DengXian" panose="02010600030101010101" pitchFamily="2" charset="-122"/>
              <a:cs typeface="Times New Roman" panose="02020603050405020304" pitchFamily="18" charset="0"/>
            </a:endParaRPr>
          </a:p>
          <a:p>
            <a:pPr marL="742950" marR="0" lvl="1" indent="-285750">
              <a:lnSpc>
                <a:spcPct val="115000"/>
              </a:lnSpc>
              <a:spcBef>
                <a:spcPts val="0"/>
              </a:spcBef>
              <a:spcAft>
                <a:spcPts val="0"/>
              </a:spcAft>
              <a:buFont typeface="+mj-lt"/>
              <a:buAutoNum type="alphaLcPeriod"/>
            </a:pPr>
            <a:r>
              <a:rPr lang="en-US" sz="1400" kern="100" dirty="0" err="1">
                <a:effectLst/>
                <a:latin typeface="Aptos" panose="020B0004020202020204" pitchFamily="34" charset="0"/>
                <a:ea typeface="DengXian" panose="02010600030101010101" pitchFamily="2" charset="-122"/>
                <a:cs typeface="Times New Roman" panose="02020603050405020304" pitchFamily="18" charset="0"/>
              </a:rPr>
              <a:t>conda</a:t>
            </a:r>
            <a:r>
              <a:rPr lang="en-US" sz="1400" kern="100" dirty="0">
                <a:effectLst/>
                <a:latin typeface="Aptos" panose="020B0004020202020204" pitchFamily="34" charset="0"/>
                <a:ea typeface="DengXian" panose="02010600030101010101" pitchFamily="2" charset="-122"/>
                <a:cs typeface="Times New Roman" panose="02020603050405020304" pitchFamily="18" charset="0"/>
              </a:rPr>
              <a:t> create --name </a:t>
            </a:r>
            <a:r>
              <a:rPr lang="en-US" sz="1400" kern="100" dirty="0" err="1">
                <a:effectLst/>
                <a:latin typeface="Aptos" panose="020B0004020202020204" pitchFamily="34" charset="0"/>
                <a:ea typeface="DengXian" panose="02010600030101010101" pitchFamily="2" charset="-122"/>
                <a:cs typeface="Times New Roman" panose="02020603050405020304" pitchFamily="18" charset="0"/>
              </a:rPr>
              <a:t>myenv</a:t>
            </a:r>
            <a:r>
              <a:rPr lang="en-US" sz="1400" kern="100" dirty="0">
                <a:effectLst/>
                <a:latin typeface="Aptos" panose="020B0004020202020204" pitchFamily="34" charset="0"/>
                <a:ea typeface="DengXian" panose="02010600030101010101" pitchFamily="2" charset="-122"/>
                <a:cs typeface="Times New Roman" panose="02020603050405020304" pitchFamily="18" charset="0"/>
              </a:rPr>
              <a:t> python=3.11</a:t>
            </a:r>
            <a:endParaRPr lang="en-SG" sz="1400" kern="100" dirty="0">
              <a:effectLst/>
              <a:latin typeface="Aptos" panose="020B0004020202020204" pitchFamily="34" charset="0"/>
              <a:ea typeface="DengXian" panose="02010600030101010101" pitchFamily="2" charset="-122"/>
              <a:cs typeface="Times New Roman" panose="02020603050405020304" pitchFamily="18" charset="0"/>
            </a:endParaRPr>
          </a:p>
          <a:p>
            <a:pPr marL="742950" marR="0" lvl="1" indent="-285750">
              <a:lnSpc>
                <a:spcPct val="115000"/>
              </a:lnSpc>
              <a:spcBef>
                <a:spcPts val="0"/>
              </a:spcBef>
              <a:spcAft>
                <a:spcPts val="0"/>
              </a:spcAft>
              <a:buFont typeface="+mj-lt"/>
              <a:buAutoNum type="alphaLcPeriod"/>
            </a:pPr>
            <a:r>
              <a:rPr lang="en-US" sz="1400" kern="100" dirty="0" err="1">
                <a:effectLst/>
                <a:latin typeface="Aptos" panose="020B0004020202020204" pitchFamily="34" charset="0"/>
                <a:ea typeface="DengXian" panose="02010600030101010101" pitchFamily="2" charset="-122"/>
                <a:cs typeface="Times New Roman" panose="02020603050405020304" pitchFamily="18" charset="0"/>
              </a:rPr>
              <a:t>conda</a:t>
            </a:r>
            <a:r>
              <a:rPr lang="en-US" sz="1400" kern="100" dirty="0">
                <a:effectLst/>
                <a:latin typeface="Aptos" panose="020B0004020202020204" pitchFamily="34" charset="0"/>
                <a:ea typeface="DengXian" panose="02010600030101010101" pitchFamily="2" charset="-122"/>
                <a:cs typeface="Times New Roman" panose="02020603050405020304" pitchFamily="18" charset="0"/>
              </a:rPr>
              <a:t> activate </a:t>
            </a:r>
            <a:r>
              <a:rPr lang="en-US" sz="1400" kern="100" dirty="0" err="1">
                <a:effectLst/>
                <a:latin typeface="Aptos" panose="020B0004020202020204" pitchFamily="34" charset="0"/>
                <a:ea typeface="DengXian" panose="02010600030101010101" pitchFamily="2" charset="-122"/>
                <a:cs typeface="Times New Roman" panose="02020603050405020304" pitchFamily="18" charset="0"/>
              </a:rPr>
              <a:t>myenv</a:t>
            </a:r>
            <a:r>
              <a:rPr lang="en-US" sz="1400" kern="100" dirty="0">
                <a:effectLst/>
                <a:latin typeface="Aptos" panose="020B0004020202020204" pitchFamily="34" charset="0"/>
                <a:ea typeface="DengXian" panose="02010600030101010101" pitchFamily="2" charset="-122"/>
                <a:cs typeface="Times New Roman" panose="02020603050405020304" pitchFamily="18" charset="0"/>
              </a:rPr>
              <a:t> </a:t>
            </a:r>
            <a:endParaRPr lang="en-SG" sz="1400" kern="100" dirty="0">
              <a:effectLst/>
              <a:latin typeface="Aptos" panose="020B0004020202020204" pitchFamily="34" charset="0"/>
              <a:ea typeface="DengXian" panose="02010600030101010101" pitchFamily="2" charset="-122"/>
              <a:cs typeface="Times New Roman" panose="02020603050405020304" pitchFamily="18" charset="0"/>
            </a:endParaRPr>
          </a:p>
          <a:p>
            <a:pPr marL="1143000" marR="0" lvl="2" indent="-228600">
              <a:lnSpc>
                <a:spcPct val="115000"/>
              </a:lnSpc>
              <a:spcBef>
                <a:spcPts val="0"/>
              </a:spcBef>
              <a:spcAft>
                <a:spcPts val="0"/>
              </a:spcAft>
              <a:buFont typeface="+mj-lt"/>
              <a:buAutoNum type="romanLcPeriod"/>
            </a:pPr>
            <a:r>
              <a:rPr lang="en-US" sz="1400" kern="100" dirty="0">
                <a:effectLst/>
                <a:latin typeface="Aptos" panose="020B0004020202020204" pitchFamily="34" charset="0"/>
                <a:ea typeface="DengXian" panose="02010600030101010101" pitchFamily="2" charset="-122"/>
                <a:cs typeface="Times New Roman" panose="02020603050405020304" pitchFamily="18" charset="0"/>
              </a:rPr>
              <a:t>pip install datasets transformers </a:t>
            </a:r>
            <a:r>
              <a:rPr lang="en-US" sz="1400" kern="100" dirty="0" err="1">
                <a:effectLst/>
                <a:latin typeface="Aptos" panose="020B0004020202020204" pitchFamily="34" charset="0"/>
                <a:ea typeface="DengXian" panose="02010600030101010101" pitchFamily="2" charset="-122"/>
                <a:cs typeface="Times New Roman" panose="02020603050405020304" pitchFamily="18" charset="0"/>
              </a:rPr>
              <a:t>trl</a:t>
            </a:r>
            <a:r>
              <a:rPr lang="en-US" sz="1400" kern="100" dirty="0">
                <a:effectLst/>
                <a:latin typeface="Aptos" panose="020B0004020202020204" pitchFamily="34" charset="0"/>
                <a:ea typeface="DengXian" panose="02010600030101010101" pitchFamily="2" charset="-122"/>
                <a:cs typeface="Times New Roman" panose="02020603050405020304" pitchFamily="18" charset="0"/>
              </a:rPr>
              <a:t> </a:t>
            </a:r>
            <a:r>
              <a:rPr lang="en-US" sz="1400" kern="100" dirty="0" err="1">
                <a:effectLst/>
                <a:latin typeface="Aptos" panose="020B0004020202020204" pitchFamily="34" charset="0"/>
                <a:ea typeface="DengXian" panose="02010600030101010101" pitchFamily="2" charset="-122"/>
                <a:cs typeface="Times New Roman" panose="02020603050405020304" pitchFamily="18" charset="0"/>
              </a:rPr>
              <a:t>peft</a:t>
            </a:r>
            <a:r>
              <a:rPr lang="en-US" sz="1400" kern="100" dirty="0">
                <a:effectLst/>
                <a:latin typeface="Aptos" panose="020B0004020202020204" pitchFamily="34" charset="0"/>
                <a:ea typeface="DengXian" panose="02010600030101010101" pitchFamily="2" charset="-122"/>
                <a:cs typeface="Times New Roman" panose="02020603050405020304" pitchFamily="18" charset="0"/>
              </a:rPr>
              <a:t> </a:t>
            </a:r>
            <a:r>
              <a:rPr lang="en-US" sz="1400" kern="100" dirty="0" err="1">
                <a:effectLst/>
                <a:latin typeface="Aptos" panose="020B0004020202020204" pitchFamily="34" charset="0"/>
                <a:ea typeface="DengXian" panose="02010600030101010101" pitchFamily="2" charset="-122"/>
                <a:cs typeface="Times New Roman" panose="02020603050405020304" pitchFamily="18" charset="0"/>
              </a:rPr>
              <a:t>wandb</a:t>
            </a:r>
            <a:endParaRPr lang="en-SG" sz="1400" kern="100" dirty="0">
              <a:effectLst/>
              <a:latin typeface="Aptos" panose="020B0004020202020204" pitchFamily="34" charset="0"/>
              <a:ea typeface="DengXian" panose="02010600030101010101" pitchFamily="2" charset="-122"/>
              <a:cs typeface="Times New Roman" panose="02020603050405020304" pitchFamily="18" charset="0"/>
            </a:endParaRPr>
          </a:p>
          <a:p>
            <a:pPr marL="1143000" marR="0" lvl="2" indent="-228600">
              <a:lnSpc>
                <a:spcPct val="115000"/>
              </a:lnSpc>
              <a:spcBef>
                <a:spcPts val="0"/>
              </a:spcBef>
              <a:spcAft>
                <a:spcPts val="0"/>
              </a:spcAft>
              <a:buFont typeface="+mj-lt"/>
              <a:buAutoNum type="romanLcPeriod"/>
            </a:pPr>
            <a:r>
              <a:rPr lang="en-US" sz="1400" kern="100" dirty="0">
                <a:effectLst/>
                <a:latin typeface="Aptos" panose="020B0004020202020204" pitchFamily="34" charset="0"/>
                <a:ea typeface="DengXian" panose="02010600030101010101" pitchFamily="2" charset="-122"/>
                <a:cs typeface="Times New Roman" panose="02020603050405020304" pitchFamily="18" charset="0"/>
              </a:rPr>
              <a:t>pip install -U “</a:t>
            </a:r>
            <a:r>
              <a:rPr lang="en-US" sz="1400" kern="100" dirty="0" err="1">
                <a:effectLst/>
                <a:latin typeface="Aptos" panose="020B0004020202020204" pitchFamily="34" charset="0"/>
                <a:ea typeface="DengXian" panose="02010600030101010101" pitchFamily="2" charset="-122"/>
                <a:cs typeface="Times New Roman" panose="02020603050405020304" pitchFamily="18" charset="0"/>
              </a:rPr>
              <a:t>huggingface_hub</a:t>
            </a:r>
            <a:r>
              <a:rPr lang="en-US" sz="1400" kern="100" dirty="0">
                <a:effectLst/>
                <a:latin typeface="Aptos" panose="020B0004020202020204" pitchFamily="34" charset="0"/>
                <a:ea typeface="DengXian" panose="02010600030101010101" pitchFamily="2" charset="-122"/>
                <a:cs typeface="Times New Roman" panose="02020603050405020304" pitchFamily="18" charset="0"/>
              </a:rPr>
              <a:t>[cli]” </a:t>
            </a:r>
            <a:endParaRPr lang="en-SG" sz="1400" kern="100" dirty="0">
              <a:effectLst/>
              <a:latin typeface="Aptos" panose="020B0004020202020204" pitchFamily="34" charset="0"/>
              <a:ea typeface="DengXian" panose="02010600030101010101" pitchFamily="2" charset="-122"/>
              <a:cs typeface="Times New Roman" panose="02020603050405020304" pitchFamily="18" charset="0"/>
            </a:endParaRPr>
          </a:p>
          <a:p>
            <a:pPr marL="1143000" marR="0" lvl="2" indent="-228600">
              <a:lnSpc>
                <a:spcPct val="115000"/>
              </a:lnSpc>
              <a:spcBef>
                <a:spcPts val="0"/>
              </a:spcBef>
              <a:spcAft>
                <a:spcPts val="0"/>
              </a:spcAft>
              <a:buFont typeface="+mj-lt"/>
              <a:buAutoNum type="romanLcPeriod"/>
            </a:pPr>
            <a:r>
              <a:rPr lang="en-US" sz="1400" kern="100" dirty="0" err="1">
                <a:effectLst/>
                <a:latin typeface="Aptos" panose="020B0004020202020204" pitchFamily="34" charset="0"/>
                <a:ea typeface="DengXian" panose="02010600030101010101" pitchFamily="2" charset="-122"/>
                <a:cs typeface="Times New Roman" panose="02020603050405020304" pitchFamily="18" charset="0"/>
              </a:rPr>
              <a:t>huggingface</a:t>
            </a:r>
            <a:r>
              <a:rPr lang="en-US" sz="1400" kern="100" dirty="0">
                <a:effectLst/>
                <a:latin typeface="Aptos" panose="020B0004020202020204" pitchFamily="34" charset="0"/>
                <a:ea typeface="DengXian" panose="02010600030101010101" pitchFamily="2" charset="-122"/>
                <a:cs typeface="Times New Roman" panose="02020603050405020304" pitchFamily="18" charset="0"/>
              </a:rPr>
              <a:t>-cli login, </a:t>
            </a:r>
            <a:r>
              <a:rPr lang="en-US" sz="1400" kern="100" dirty="0" err="1">
                <a:effectLst/>
                <a:latin typeface="Aptos" panose="020B0004020202020204" pitchFamily="34" charset="0"/>
                <a:ea typeface="DengXian" panose="02010600030101010101" pitchFamily="2" charset="-122"/>
                <a:cs typeface="Times New Roman" panose="02020603050405020304" pitchFamily="18" charset="0"/>
              </a:rPr>
              <a:t>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</a:t>
            </a:r>
            <a:endParaRPr lang="en-SG" sz="1400" kern="100" dirty="0">
              <a:effectLst/>
              <a:latin typeface="Aptos" panose="020B0004020202020204" pitchFamily="34" charset="0"/>
              <a:ea typeface="DengXian" panose="02010600030101010101" pitchFamily="2" charset="-122"/>
              <a:cs typeface="Times New Roman" panose="02020603050405020304" pitchFamily="18" charset="0"/>
            </a:endParaRPr>
          </a:p>
          <a:p>
            <a:pPr marL="1143000" marR="0" lvl="2" indent="-228600">
              <a:lnSpc>
                <a:spcPct val="115000"/>
              </a:lnSpc>
              <a:spcBef>
                <a:spcPts val="0"/>
              </a:spcBef>
              <a:spcAft>
                <a:spcPts val="0"/>
              </a:spcAft>
              <a:buFont typeface="+mj-lt"/>
              <a:buAutoNum type="romanLcPeriod"/>
            </a:pPr>
            <a:r>
              <a:rPr lang="en-US" sz="1400" kern="100" dirty="0">
                <a:effectLst/>
                <a:latin typeface="Aptos" panose="020B0004020202020204" pitchFamily="34" charset="0"/>
                <a:ea typeface="DengXian" panose="02010600030101010101" pitchFamily="2" charset="-122"/>
                <a:cs typeface="Times New Roman" panose="02020603050405020304" pitchFamily="18" charset="0"/>
              </a:rPr>
              <a:t>python kto.py --</a:t>
            </a:r>
            <a:r>
              <a:rPr lang="en-US" sz="1400" kern="100" dirty="0" err="1">
                <a:effectLst/>
                <a:latin typeface="Aptos" panose="020B0004020202020204" pitchFamily="34" charset="0"/>
                <a:ea typeface="DengXian" panose="02010600030101010101" pitchFamily="2" charset="-122"/>
                <a:cs typeface="Times New Roman" panose="02020603050405020304" pitchFamily="18" charset="0"/>
              </a:rPr>
              <a:t>per_device_train_batch_size</a:t>
            </a:r>
            <a:r>
              <a:rPr lang="en-US" sz="1400" kern="100" dirty="0">
                <a:effectLst/>
                <a:latin typeface="Aptos" panose="020B0004020202020204" pitchFamily="34" charset="0"/>
                <a:ea typeface="DengXian" panose="02010600030101010101" pitchFamily="2" charset="-122"/>
                <a:cs typeface="Times New Roman" panose="02020603050405020304" pitchFamily="18" charset="0"/>
              </a:rPr>
              <a:t> 8 --</a:t>
            </a:r>
            <a:r>
              <a:rPr lang="en-US" sz="1400" kern="100" dirty="0" err="1">
                <a:effectLst/>
                <a:latin typeface="Aptos" panose="020B0004020202020204" pitchFamily="34" charset="0"/>
                <a:ea typeface="DengXian" panose="02010600030101010101" pitchFamily="2" charset="-122"/>
                <a:cs typeface="Times New Roman" panose="02020603050405020304" pitchFamily="18" charset="0"/>
              </a:rPr>
              <a:t>num_train_epochs</a:t>
            </a:r>
            <a:r>
              <a:rPr lang="en-US" sz="1400" kern="100" dirty="0">
                <a:effectLst/>
                <a:latin typeface="Aptos" panose="020B0004020202020204" pitchFamily="34" charset="0"/>
                <a:ea typeface="DengXian" panose="02010600030101010101" pitchFamily="2" charset="-122"/>
                <a:cs typeface="Times New Roman" panose="02020603050405020304" pitchFamily="18" charset="0"/>
              </a:rPr>
              <a:t> 1 --</a:t>
            </a:r>
            <a:r>
              <a:rPr lang="en-US" sz="1400" kern="100" dirty="0" err="1">
                <a:effectLst/>
                <a:latin typeface="Aptos" panose="020B0004020202020204" pitchFamily="34" charset="0"/>
                <a:ea typeface="DengXian" panose="02010600030101010101" pitchFamily="2" charset="-122"/>
                <a:cs typeface="Times New Roman" panose="02020603050405020304" pitchFamily="18" charset="0"/>
              </a:rPr>
              <a:t>learning_rate</a:t>
            </a:r>
            <a:r>
              <a:rPr lang="en-US" sz="1400" kern="100" dirty="0">
                <a:effectLst/>
                <a:latin typeface="Aptos" panose="020B0004020202020204" pitchFamily="34" charset="0"/>
                <a:ea typeface="DengXian" panose="02010600030101010101" pitchFamily="2" charset="-122"/>
                <a:cs typeface="Times New Roman" panose="02020603050405020304" pitchFamily="18" charset="0"/>
              </a:rPr>
              <a:t> 1e-4 --</a:t>
            </a:r>
            <a:r>
              <a:rPr lang="en-US" sz="1400" kern="100" dirty="0" err="1">
                <a:effectLst/>
                <a:latin typeface="Aptos" panose="020B0004020202020204" pitchFamily="34" charset="0"/>
                <a:ea typeface="DengXian" panose="02010600030101010101" pitchFamily="2" charset="-122"/>
                <a:cs typeface="Times New Roman" panose="02020603050405020304" pitchFamily="18" charset="0"/>
              </a:rPr>
              <a:t>lr_scheduler_type</a:t>
            </a:r>
            <a:r>
              <a:rPr lang="en-US" sz="1400" kern="100" dirty="0">
                <a:effectLst/>
                <a:latin typeface="Aptos" panose="020B0004020202020204" pitchFamily="34" charset="0"/>
                <a:ea typeface="DengXian" panose="02010600030101010101" pitchFamily="2" charset="-122"/>
                <a:cs typeface="Times New Roman" panose="02020603050405020304" pitchFamily="18" charset="0"/>
              </a:rPr>
              <a:t>=cosine --</a:t>
            </a:r>
            <a:r>
              <a:rPr lang="en-US" sz="1400" kern="100" dirty="0" err="1">
                <a:effectLst/>
                <a:latin typeface="Aptos" panose="020B0004020202020204" pitchFamily="34" charset="0"/>
                <a:ea typeface="DengXian" panose="02010600030101010101" pitchFamily="2" charset="-122"/>
                <a:cs typeface="Times New Roman" panose="02020603050405020304" pitchFamily="18" charset="0"/>
              </a:rPr>
              <a:t>gradient_accumulation_steps</a:t>
            </a:r>
            <a:r>
              <a:rPr lang="en-US" sz="1400" kern="100" dirty="0">
                <a:effectLst/>
                <a:latin typeface="Aptos" panose="020B0004020202020204" pitchFamily="34" charset="0"/>
                <a:ea typeface="DengXian" panose="02010600030101010101" pitchFamily="2" charset="-122"/>
                <a:cs typeface="Times New Roman" panose="02020603050405020304" pitchFamily="18" charset="0"/>
              </a:rPr>
              <a:t> 1 --</a:t>
            </a:r>
            <a:r>
              <a:rPr lang="en-US" sz="1400" kern="100" dirty="0" err="1">
                <a:effectLst/>
                <a:latin typeface="Aptos" panose="020B0004020202020204" pitchFamily="34" charset="0"/>
                <a:ea typeface="DengXian" panose="02010600030101010101" pitchFamily="2" charset="-122"/>
                <a:cs typeface="Times New Roman" panose="02020603050405020304" pitchFamily="18" charset="0"/>
              </a:rPr>
              <a:t>logging_steps</a:t>
            </a:r>
            <a:r>
              <a:rPr lang="en-US" sz="1400" kern="100" dirty="0">
                <a:effectLst/>
                <a:latin typeface="Aptos" panose="020B0004020202020204" pitchFamily="34" charset="0"/>
                <a:ea typeface="DengXian" panose="02010600030101010101" pitchFamily="2" charset="-122"/>
                <a:cs typeface="Times New Roman" panose="02020603050405020304" pitchFamily="18" charset="0"/>
              </a:rPr>
              <a:t> 10 --</a:t>
            </a:r>
            <a:r>
              <a:rPr lang="en-US" sz="1400" kern="100" dirty="0" err="1">
                <a:effectLst/>
                <a:latin typeface="Aptos" panose="020B0004020202020204" pitchFamily="34" charset="0"/>
                <a:ea typeface="DengXian" panose="02010600030101010101" pitchFamily="2" charset="-122"/>
                <a:cs typeface="Times New Roman" panose="02020603050405020304" pitchFamily="18" charset="0"/>
              </a:rPr>
              <a:t>eval_steps</a:t>
            </a:r>
            <a:r>
              <a:rPr lang="en-US" sz="1400" kern="100" dirty="0">
                <a:effectLst/>
                <a:latin typeface="Aptos" panose="020B0004020202020204" pitchFamily="34" charset="0"/>
                <a:ea typeface="DengXian" panose="02010600030101010101" pitchFamily="2" charset="-122"/>
                <a:cs typeface="Times New Roman" panose="02020603050405020304" pitchFamily="18" charset="0"/>
              </a:rPr>
              <a:t> 500 --</a:t>
            </a:r>
            <a:r>
              <a:rPr lang="en-US" sz="1400" kern="100" dirty="0" err="1">
                <a:effectLst/>
                <a:latin typeface="Aptos" panose="020B0004020202020204" pitchFamily="34" charset="0"/>
                <a:ea typeface="DengXian" panose="02010600030101010101" pitchFamily="2" charset="-122"/>
                <a:cs typeface="Times New Roman" panose="02020603050405020304" pitchFamily="18" charset="0"/>
              </a:rPr>
              <a:t>output_dir</a:t>
            </a:r>
            <a:r>
              <a:rPr lang="en-US" sz="1400" kern="100" dirty="0">
                <a:effectLst/>
                <a:latin typeface="Aptos" panose="020B0004020202020204" pitchFamily="34" charset="0"/>
                <a:ea typeface="DengXian" panose="02010600030101010101" pitchFamily="2" charset="-122"/>
                <a:cs typeface="Times New Roman" panose="02020603050405020304" pitchFamily="18" charset="0"/>
              </a:rPr>
              <a:t>=./</a:t>
            </a:r>
            <a:r>
              <a:rPr lang="en-US" sz="1400" kern="100" dirty="0" err="1">
                <a:effectLst/>
                <a:latin typeface="Aptos" panose="020B0004020202020204" pitchFamily="34" charset="0"/>
                <a:ea typeface="DengXian" panose="02010600030101010101" pitchFamily="2" charset="-122"/>
                <a:cs typeface="Times New Roman" panose="02020603050405020304" pitchFamily="18" charset="0"/>
              </a:rPr>
              <a:t>kto</a:t>
            </a:r>
            <a:r>
              <a:rPr lang="en-US" sz="1400" kern="100" dirty="0">
                <a:effectLst/>
                <a:latin typeface="Aptos" panose="020B0004020202020204" pitchFamily="34" charset="0"/>
                <a:ea typeface="DengXian" panose="02010600030101010101" pitchFamily="2" charset="-122"/>
                <a:cs typeface="Times New Roman" panose="02020603050405020304" pitchFamily="18" charset="0"/>
              </a:rPr>
              <a:t>-aligned-model-lora --</a:t>
            </a:r>
            <a:r>
              <a:rPr lang="en-US" sz="1400" kern="100" dirty="0" err="1">
                <a:effectLst/>
                <a:latin typeface="Aptos" panose="020B0004020202020204" pitchFamily="34" charset="0"/>
                <a:ea typeface="DengXian" panose="02010600030101010101" pitchFamily="2" charset="-122"/>
                <a:cs typeface="Times New Roman" panose="02020603050405020304" pitchFamily="18" charset="0"/>
              </a:rPr>
              <a:t>warmup_ratio</a:t>
            </a:r>
            <a:r>
              <a:rPr lang="en-US" sz="1400" kern="100" dirty="0">
                <a:effectLst/>
                <a:latin typeface="Aptos" panose="020B0004020202020204" pitchFamily="34" charset="0"/>
                <a:ea typeface="DengXian" panose="02010600030101010101" pitchFamily="2" charset="-122"/>
                <a:cs typeface="Times New Roman" panose="02020603050405020304" pitchFamily="18" charset="0"/>
              </a:rPr>
              <a:t> 0.1 --</a:t>
            </a:r>
            <a:r>
              <a:rPr lang="en-US" sz="1400" kern="100" dirty="0" err="1">
                <a:effectLst/>
                <a:latin typeface="Aptos" panose="020B0004020202020204" pitchFamily="34" charset="0"/>
                <a:ea typeface="DengXian" panose="02010600030101010101" pitchFamily="2" charset="-122"/>
                <a:cs typeface="Times New Roman" panose="02020603050405020304" pitchFamily="18" charset="0"/>
              </a:rPr>
              <a:t>report_to</a:t>
            </a:r>
            <a:r>
              <a:rPr lang="en-US" sz="1400" kern="100" dirty="0">
                <a:effectLst/>
                <a:latin typeface="Aptos" panose="020B0004020202020204" pitchFamily="34" charset="0"/>
                <a:ea typeface="DengXian" panose="02010600030101010101" pitchFamily="2" charset="-122"/>
                <a:cs typeface="Times New Roman" panose="02020603050405020304" pitchFamily="18" charset="0"/>
              </a:rPr>
              <a:t> </a:t>
            </a:r>
            <a:r>
              <a:rPr lang="en-US" sz="1400" kern="100" dirty="0" err="1">
                <a:effectLst/>
                <a:latin typeface="Aptos" panose="020B0004020202020204" pitchFamily="34" charset="0"/>
                <a:ea typeface="DengXian" panose="02010600030101010101" pitchFamily="2" charset="-122"/>
                <a:cs typeface="Times New Roman" panose="02020603050405020304" pitchFamily="18" charset="0"/>
              </a:rPr>
              <a:t>wandb</a:t>
            </a:r>
            <a:r>
              <a:rPr lang="en-US" sz="1400" kern="100" dirty="0">
                <a:effectLst/>
                <a:latin typeface="Aptos" panose="020B0004020202020204" pitchFamily="34" charset="0"/>
                <a:ea typeface="DengXian" panose="02010600030101010101" pitchFamily="2" charset="-122"/>
                <a:cs typeface="Times New Roman" panose="02020603050405020304" pitchFamily="18" charset="0"/>
              </a:rPr>
              <a:t> --bf16 --</a:t>
            </a:r>
            <a:r>
              <a:rPr lang="en-US" sz="1400" kern="100" dirty="0" err="1">
                <a:effectLst/>
                <a:latin typeface="Aptos" panose="020B0004020202020204" pitchFamily="34" charset="0"/>
                <a:ea typeface="DengXian" panose="02010600030101010101" pitchFamily="2" charset="-122"/>
                <a:cs typeface="Times New Roman" panose="02020603050405020304" pitchFamily="18" charset="0"/>
              </a:rPr>
              <a:t>logging_first_step</a:t>
            </a:r>
            <a:r>
              <a:rPr lang="en-US" sz="1400" kern="100" dirty="0">
                <a:effectLst/>
                <a:latin typeface="Aptos" panose="020B0004020202020204" pitchFamily="34" charset="0"/>
                <a:ea typeface="DengXian" panose="02010600030101010101" pitchFamily="2" charset="-122"/>
                <a:cs typeface="Times New Roman" panose="02020603050405020304" pitchFamily="18" charset="0"/>
              </a:rPr>
              <a:t> --</a:t>
            </a:r>
            <a:r>
              <a:rPr lang="en-US" sz="1400" kern="100" dirty="0" err="1">
                <a:effectLst/>
                <a:latin typeface="Aptos" panose="020B0004020202020204" pitchFamily="34" charset="0"/>
                <a:ea typeface="DengXian" panose="02010600030101010101" pitchFamily="2" charset="-122"/>
                <a:cs typeface="Times New Roman" panose="02020603050405020304" pitchFamily="18" charset="0"/>
              </a:rPr>
              <a:t>use_peft</a:t>
            </a:r>
            <a:r>
              <a:rPr lang="en-US" sz="1400" kern="100" dirty="0">
                <a:effectLst/>
                <a:latin typeface="Aptos" panose="020B0004020202020204" pitchFamily="34" charset="0"/>
                <a:ea typeface="DengXian" panose="02010600030101010101" pitchFamily="2" charset="-122"/>
                <a:cs typeface="Times New Roman" panose="02020603050405020304" pitchFamily="18" charset="0"/>
              </a:rPr>
              <a:t> --load_in_4bit --</a:t>
            </a:r>
            <a:r>
              <a:rPr lang="en-US" sz="1400" kern="100" dirty="0" err="1">
                <a:effectLst/>
                <a:latin typeface="Aptos" panose="020B0004020202020204" pitchFamily="34" charset="0"/>
                <a:ea typeface="DengXian" panose="02010600030101010101" pitchFamily="2" charset="-122"/>
                <a:cs typeface="Times New Roman" panose="02020603050405020304" pitchFamily="18" charset="0"/>
              </a:rPr>
              <a:t>lora_target_modules</a:t>
            </a:r>
            <a:r>
              <a:rPr lang="en-US" sz="1400" kern="100" dirty="0">
                <a:effectLst/>
                <a:latin typeface="Aptos" panose="020B0004020202020204" pitchFamily="34" charset="0"/>
                <a:ea typeface="DengXian" panose="02010600030101010101" pitchFamily="2" charset="-122"/>
                <a:cs typeface="Times New Roman" panose="02020603050405020304" pitchFamily="18" charset="0"/>
              </a:rPr>
              <a:t>=all-linear --</a:t>
            </a:r>
            <a:r>
              <a:rPr lang="en-US" sz="1400" kern="100" dirty="0" err="1">
                <a:effectLst/>
                <a:latin typeface="Aptos" panose="020B0004020202020204" pitchFamily="34" charset="0"/>
                <a:ea typeface="DengXian" panose="02010600030101010101" pitchFamily="2" charset="-122"/>
                <a:cs typeface="Times New Roman" panose="02020603050405020304" pitchFamily="18" charset="0"/>
              </a:rPr>
              <a:t>lora_r</a:t>
            </a:r>
            <a:r>
              <a:rPr lang="en-US" sz="1400" kern="100" dirty="0">
                <a:effectLst/>
                <a:latin typeface="Aptos" panose="020B0004020202020204" pitchFamily="34" charset="0"/>
                <a:ea typeface="DengXian" panose="02010600030101010101" pitchFamily="2" charset="-122"/>
                <a:cs typeface="Times New Roman" panose="02020603050405020304" pitchFamily="18" charset="0"/>
              </a:rPr>
              <a:t>=16 --</a:t>
            </a:r>
            <a:r>
              <a:rPr lang="en-US" sz="1400" kern="100" dirty="0" err="1">
                <a:effectLst/>
                <a:latin typeface="Aptos" panose="020B0004020202020204" pitchFamily="34" charset="0"/>
                <a:ea typeface="DengXian" panose="02010600030101010101" pitchFamily="2" charset="-122"/>
                <a:cs typeface="Times New Roman" panose="02020603050405020304" pitchFamily="18" charset="0"/>
              </a:rPr>
              <a:t>lora_alpha</a:t>
            </a:r>
            <a:r>
              <a:rPr lang="en-US" sz="1400" kern="100" dirty="0">
                <a:effectLst/>
                <a:latin typeface="Aptos" panose="020B0004020202020204" pitchFamily="34" charset="0"/>
                <a:ea typeface="DengXian" panose="02010600030101010101" pitchFamily="2" charset="-122"/>
                <a:cs typeface="Times New Roman" panose="02020603050405020304" pitchFamily="18" charset="0"/>
              </a:rPr>
              <a:t>=16</a:t>
            </a:r>
            <a:endParaRPr lang="en-SG" sz="1400" kern="100" dirty="0">
              <a:effectLst/>
              <a:latin typeface="Aptos" panose="020B0004020202020204" pitchFamily="34" charset="0"/>
              <a:ea typeface="DengXian" panose="02010600030101010101" pitchFamily="2" charset="-122"/>
              <a:cs typeface="Times New Roman" panose="02020603050405020304" pitchFamily="18" charset="0"/>
            </a:endParaRPr>
          </a:p>
          <a:p>
            <a:pPr marL="1143000" marR="0" lvl="2" indent="-228600">
              <a:lnSpc>
                <a:spcPct val="115000"/>
              </a:lnSpc>
              <a:spcBef>
                <a:spcPts val="0"/>
              </a:spcBef>
              <a:spcAft>
                <a:spcPts val="800"/>
              </a:spcAft>
              <a:buFont typeface="+mj-lt"/>
              <a:buAutoNum type="romanLcPeriod"/>
            </a:pPr>
            <a:r>
              <a:rPr lang="en-US" sz="1400" u="sng" kern="100" dirty="0">
                <a:solidFill>
                  <a:srgbClr val="467886"/>
                </a:solidFill>
                <a:effectLst/>
                <a:latin typeface="Aptos" panose="020B0004020202020204" pitchFamily="34" charset="0"/>
                <a:ea typeface="DengXian" panose="02010600030101010101" pitchFamily="2" charset="-122"/>
                <a:cs typeface="Times New Roman" panose="02020603050405020304" pitchFamily="18" charset="0"/>
                <a:hlinkClick r:id="rId4"/>
              </a:rPr>
              <a:t>https://wandb.ai/authorize</a:t>
            </a:r>
            <a:r>
              <a:rPr lang="en-US" sz="1400" kern="100" dirty="0">
                <a:effectLst/>
                <a:latin typeface="Aptos" panose="020B0004020202020204" pitchFamily="34" charset="0"/>
                <a:ea typeface="DengXian" panose="02010600030101010101" pitchFamily="2" charset="-122"/>
                <a:cs typeface="Times New Roman" panose="02020603050405020304" pitchFamily="18" charset="0"/>
              </a:rPr>
              <a:t> </a:t>
            </a:r>
            <a:endParaRPr lang="en-SG" sz="1400" kern="100" dirty="0">
              <a:effectLst/>
              <a:latin typeface="Aptos" panose="020B0004020202020204" pitchFamily="34" charset="0"/>
              <a:ea typeface="DengXian" panose="02010600030101010101" pitchFamily="2" charset="-122"/>
              <a:cs typeface="Times New Roman" panose="02020603050405020304" pitchFamily="18" charset="0"/>
            </a:endParaRPr>
          </a:p>
          <a:p>
            <a:pPr marL="0" marR="0">
              <a:lnSpc>
                <a:spcPct val="115000"/>
              </a:lnSpc>
              <a:spcBef>
                <a:spcPts val="0"/>
              </a:spcBef>
              <a:spcAft>
                <a:spcPts val="800"/>
              </a:spcAft>
            </a:pPr>
            <a:r>
              <a:rPr lang="en-US" sz="1400" b="1" kern="100" dirty="0">
                <a:effectLst/>
                <a:latin typeface="Aptos" panose="020B0004020202020204" pitchFamily="34" charset="0"/>
                <a:ea typeface="DengXian" panose="02010600030101010101" pitchFamily="2" charset="-122"/>
                <a:cs typeface="Times New Roman" panose="02020603050405020304" pitchFamily="18" charset="0"/>
              </a:rPr>
              <a:t>Stop instance </a:t>
            </a:r>
            <a:r>
              <a:rPr lang="en-US" sz="1400" kern="100" dirty="0">
                <a:effectLst/>
                <a:latin typeface="Aptos" panose="020B0004020202020204" pitchFamily="34" charset="0"/>
                <a:ea typeface="DengXian" panose="02010600030101010101" pitchFamily="2" charset="-122"/>
                <a:cs typeface="Times New Roman" panose="02020603050405020304" pitchFamily="18" charset="0"/>
              </a:rPr>
              <a:t>with </a:t>
            </a:r>
            <a:r>
              <a:rPr lang="en-US" sz="1400" kern="100" dirty="0" err="1">
                <a:effectLst/>
                <a:latin typeface="Aptos" panose="020B0004020202020204" pitchFamily="34" charset="0"/>
                <a:ea typeface="DengXian" panose="02010600030101010101" pitchFamily="2" charset="-122"/>
                <a:cs typeface="Times New Roman" panose="02020603050405020304" pitchFamily="18" charset="0"/>
              </a:rPr>
              <a:t>aws</a:t>
            </a:r>
            <a:r>
              <a:rPr lang="en-US" sz="1400" kern="100" dirty="0">
                <a:effectLst/>
                <a:latin typeface="Aptos" panose="020B0004020202020204" pitchFamily="34" charset="0"/>
                <a:ea typeface="DengXian" panose="02010600030101010101" pitchFamily="2" charset="-122"/>
                <a:cs typeface="Times New Roman" panose="02020603050405020304" pitchFamily="18" charset="0"/>
              </a:rPr>
              <a:t> ec2 stop-instances --instance-ids &lt;ids-here&gt;</a:t>
            </a:r>
          </a:p>
          <a:p>
            <a:pPr marL="0" marR="0">
              <a:lnSpc>
                <a:spcPct val="115000"/>
              </a:lnSpc>
              <a:spcBef>
                <a:spcPts val="0"/>
              </a:spcBef>
              <a:spcAft>
                <a:spcPts val="800"/>
              </a:spcAft>
            </a:pPr>
            <a:r>
              <a:rPr lang="en-US" sz="1400" b="1" kern="100" dirty="0">
                <a:effectLst/>
                <a:latin typeface="Aptos" panose="020B0004020202020204" pitchFamily="34" charset="0"/>
                <a:ea typeface="DengXian" panose="02010600030101010101" pitchFamily="2" charset="-122"/>
                <a:cs typeface="Times New Roman" panose="02020603050405020304" pitchFamily="18" charset="0"/>
              </a:rPr>
              <a:t>Terminate instance</a:t>
            </a:r>
            <a:r>
              <a:rPr lang="en-US" sz="1400" kern="100" dirty="0">
                <a:effectLst/>
                <a:latin typeface="Aptos" panose="020B0004020202020204" pitchFamily="34" charset="0"/>
                <a:ea typeface="DengXian" panose="02010600030101010101" pitchFamily="2" charset="-122"/>
                <a:cs typeface="Times New Roman" panose="02020603050405020304" pitchFamily="18" charset="0"/>
              </a:rPr>
              <a:t> with </a:t>
            </a:r>
            <a:r>
              <a:rPr lang="en-US" sz="1400" kern="0" dirty="0" err="1">
                <a:effectLst/>
                <a:latin typeface="Aptos" panose="020B0004020202020204" pitchFamily="34" charset="0"/>
                <a:ea typeface="DengXian" panose="02010600030101010101" pitchFamily="2" charset="-122"/>
                <a:cs typeface="Times New Roman" panose="02020603050405020304" pitchFamily="18" charset="0"/>
              </a:rPr>
              <a:t>aws</a:t>
            </a:r>
            <a:r>
              <a:rPr lang="en-US" sz="1400" kern="0" dirty="0">
                <a:effectLst/>
                <a:latin typeface="Aptos" panose="020B0004020202020204" pitchFamily="34" charset="0"/>
                <a:ea typeface="DengXian" panose="02010600030101010101" pitchFamily="2" charset="-122"/>
                <a:cs typeface="Times New Roman" panose="02020603050405020304" pitchFamily="18" charset="0"/>
              </a:rPr>
              <a:t> ec2 terminate-instances --instance-ids &lt;ids-here&gt;</a:t>
            </a:r>
          </a:p>
          <a:p>
            <a:pPr marL="0" marR="0">
              <a:lnSpc>
                <a:spcPct val="115000"/>
              </a:lnSpc>
              <a:spcBef>
                <a:spcPts val="0"/>
              </a:spcBef>
              <a:spcAft>
                <a:spcPts val="800"/>
              </a:spcAft>
            </a:pPr>
            <a:endParaRPr lang="en-SG" sz="1400" kern="100" dirty="0">
              <a:effectLst/>
              <a:latin typeface="Aptos" panose="020B0004020202020204" pitchFamily="34" charset="0"/>
              <a:ea typeface="DengXian" panose="02010600030101010101" pitchFamily="2" charset="-122"/>
              <a:cs typeface="Times New Roman" panose="02020603050405020304" pitchFamily="18" charset="0"/>
            </a:endParaRPr>
          </a:p>
          <a:p>
            <a:pPr marL="742950" marR="0" lvl="1" indent="-285750">
              <a:lnSpc>
                <a:spcPct val="115000"/>
              </a:lnSpc>
              <a:spcBef>
                <a:spcPts val="0"/>
              </a:spcBef>
              <a:spcAft>
                <a:spcPts val="800"/>
              </a:spcAft>
              <a:buFont typeface="Courier New" panose="02070309020205020404" pitchFamily="49" charset="0"/>
              <a:buChar char="o"/>
            </a:pPr>
            <a:endParaRPr lang="en-SG" sz="1600" kern="100" dirty="0">
              <a:effectLst/>
              <a:latin typeface="Aptos" panose="020B0004020202020204" pitchFamily="34" charset="0"/>
              <a:ea typeface="DengXia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74535472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73"/>
        <p:cNvGrpSpPr/>
        <p:nvPr/>
      </p:nvGrpSpPr>
      <p:grpSpPr>
        <a:xfrm>
          <a:off x="0" y="0"/>
          <a:ext cx="0" cy="0"/>
          <a:chOff x="0" y="0"/>
          <a:chExt cx="0" cy="0"/>
        </a:xfrm>
      </p:grpSpPr>
      <p:sp>
        <p:nvSpPr>
          <p:cNvPr id="574" name="Google Shape;574;p62"/>
          <p:cNvSpPr txBox="1">
            <a:spLocks noGrp="1"/>
          </p:cNvSpPr>
          <p:nvPr>
            <p:ph type="title"/>
          </p:nvPr>
        </p:nvSpPr>
        <p:spPr>
          <a:xfrm>
            <a:off x="960000" y="491767"/>
            <a:ext cx="10272000" cy="763600"/>
          </a:xfrm>
          <a:prstGeom prst="rect">
            <a:avLst/>
          </a:prstGeom>
        </p:spPr>
        <p:txBody>
          <a:bodyPr spcFirstLastPara="1" wrap="square" lIns="121900" tIns="121900" rIns="121900" bIns="121900" anchor="t" anchorCtr="0">
            <a:noAutofit/>
          </a:bodyPr>
          <a:lstStyle/>
          <a:p>
            <a:r>
              <a:rPr lang="en" dirty="0"/>
              <a:t>Error Message </a:t>
            </a:r>
            <a:endParaRPr dirty="0"/>
          </a:p>
        </p:txBody>
      </p:sp>
      <p:pic>
        <p:nvPicPr>
          <p:cNvPr id="2" name="Picture 1" descr="A screen shot of a computer code&#10;&#10;Description automatically generated">
            <a:extLst>
              <a:ext uri="{FF2B5EF4-FFF2-40B4-BE49-F238E27FC236}">
                <a16:creationId xmlns:a16="http://schemas.microsoft.com/office/drawing/2014/main" id="{B3C2B709-F820-85CE-9DC0-27F345BF2D02}"/>
              </a:ext>
            </a:extLst>
          </p:cNvPr>
          <p:cNvPicPr>
            <a:picLocks noChangeAspect="1"/>
          </p:cNvPicPr>
          <p:nvPr/>
        </p:nvPicPr>
        <p:blipFill>
          <a:blip r:embed="rId3"/>
          <a:stretch>
            <a:fillRect/>
          </a:stretch>
        </p:blipFill>
        <p:spPr>
          <a:xfrm>
            <a:off x="1119343" y="1255367"/>
            <a:ext cx="7936577" cy="2173633"/>
          </a:xfrm>
          <a:prstGeom prst="rect">
            <a:avLst/>
          </a:prstGeom>
        </p:spPr>
      </p:pic>
    </p:spTree>
    <p:extLst>
      <p:ext uri="{BB962C8B-B14F-4D97-AF65-F5344CB8AC3E}">
        <p14:creationId xmlns:p14="http://schemas.microsoft.com/office/powerpoint/2010/main" val="13339964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73"/>
        <p:cNvGrpSpPr/>
        <p:nvPr/>
      </p:nvGrpSpPr>
      <p:grpSpPr>
        <a:xfrm>
          <a:off x="0" y="0"/>
          <a:ext cx="0" cy="0"/>
          <a:chOff x="0" y="0"/>
          <a:chExt cx="0" cy="0"/>
        </a:xfrm>
      </p:grpSpPr>
      <p:sp>
        <p:nvSpPr>
          <p:cNvPr id="574" name="Google Shape;574;p62"/>
          <p:cNvSpPr txBox="1">
            <a:spLocks noGrp="1"/>
          </p:cNvSpPr>
          <p:nvPr>
            <p:ph type="title"/>
          </p:nvPr>
        </p:nvSpPr>
        <p:spPr>
          <a:xfrm>
            <a:off x="960000" y="491767"/>
            <a:ext cx="10272000" cy="763600"/>
          </a:xfrm>
          <a:prstGeom prst="rect">
            <a:avLst/>
          </a:prstGeom>
        </p:spPr>
        <p:txBody>
          <a:bodyPr spcFirstLastPara="1" wrap="square" lIns="121900" tIns="121900" rIns="121900" bIns="121900" anchor="t" anchorCtr="0">
            <a:noAutofit/>
          </a:bodyPr>
          <a:lstStyle/>
          <a:p>
            <a:r>
              <a:rPr lang="en" dirty="0"/>
              <a:t>S</a:t>
            </a:r>
            <a:r>
              <a:rPr lang="en-SG" dirty="0"/>
              <a:t>o</a:t>
            </a:r>
            <a:r>
              <a:rPr lang="en" dirty="0"/>
              <a:t>lution 1 </a:t>
            </a:r>
            <a:endParaRPr dirty="0"/>
          </a:p>
        </p:txBody>
      </p:sp>
      <p:pic>
        <p:nvPicPr>
          <p:cNvPr id="5" name="Picture 4" descr="A screen shot of a computer&#10;&#10;Description automatically generated">
            <a:extLst>
              <a:ext uri="{FF2B5EF4-FFF2-40B4-BE49-F238E27FC236}">
                <a16:creationId xmlns:a16="http://schemas.microsoft.com/office/drawing/2014/main" id="{EF6EDD34-14EA-0D2D-154A-4EAAF11A28AC}"/>
              </a:ext>
            </a:extLst>
          </p:cNvPr>
          <p:cNvPicPr>
            <a:picLocks noChangeAspect="1"/>
          </p:cNvPicPr>
          <p:nvPr/>
        </p:nvPicPr>
        <p:blipFill>
          <a:blip r:embed="rId3"/>
          <a:stretch>
            <a:fillRect/>
          </a:stretch>
        </p:blipFill>
        <p:spPr>
          <a:xfrm>
            <a:off x="1088757" y="1527742"/>
            <a:ext cx="5731510" cy="2205990"/>
          </a:xfrm>
          <a:prstGeom prst="rect">
            <a:avLst/>
          </a:prstGeom>
        </p:spPr>
      </p:pic>
      <p:sp>
        <p:nvSpPr>
          <p:cNvPr id="6" name="Google Shape;521;p58">
            <a:extLst>
              <a:ext uri="{FF2B5EF4-FFF2-40B4-BE49-F238E27FC236}">
                <a16:creationId xmlns:a16="http://schemas.microsoft.com/office/drawing/2014/main" id="{3ED87F6E-7101-BD48-503E-3507318A902E}"/>
              </a:ext>
            </a:extLst>
          </p:cNvPr>
          <p:cNvSpPr txBox="1">
            <a:spLocks/>
          </p:cNvSpPr>
          <p:nvPr/>
        </p:nvSpPr>
        <p:spPr>
          <a:xfrm>
            <a:off x="1088755" y="1066199"/>
            <a:ext cx="9719617" cy="7636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Poppins"/>
              <a:buChar char="●"/>
              <a:defRPr sz="1200" b="0" i="0" u="none" strike="noStrike" cap="none">
                <a:solidFill>
                  <a:schemeClr val="dk1"/>
                </a:solidFill>
                <a:latin typeface="Poppins"/>
                <a:ea typeface="Poppins"/>
                <a:cs typeface="Poppins"/>
                <a:sym typeface="Poppins"/>
              </a:defRPr>
            </a:lvl1pPr>
            <a:lvl2pPr marL="914400" marR="0" lvl="1" indent="-304800" algn="l" rtl="0">
              <a:lnSpc>
                <a:spcPct val="100000"/>
              </a:lnSpc>
              <a:spcBef>
                <a:spcPts val="1600"/>
              </a:spcBef>
              <a:spcAft>
                <a:spcPts val="0"/>
              </a:spcAft>
              <a:buClr>
                <a:schemeClr val="dk1"/>
              </a:buClr>
              <a:buSzPts val="1200"/>
              <a:buFont typeface="Poppins"/>
              <a:buChar char="○"/>
              <a:defRPr sz="1200" b="0" i="0" u="none" strike="noStrike" cap="none">
                <a:solidFill>
                  <a:schemeClr val="dk1"/>
                </a:solidFill>
                <a:latin typeface="Poppins"/>
                <a:ea typeface="Poppins"/>
                <a:cs typeface="Poppins"/>
                <a:sym typeface="Poppins"/>
              </a:defRPr>
            </a:lvl2pPr>
            <a:lvl3pPr marL="1371600" marR="0" lvl="2" indent="-304800" algn="l" rtl="0">
              <a:lnSpc>
                <a:spcPct val="100000"/>
              </a:lnSpc>
              <a:spcBef>
                <a:spcPts val="1600"/>
              </a:spcBef>
              <a:spcAft>
                <a:spcPts val="0"/>
              </a:spcAft>
              <a:buClr>
                <a:schemeClr val="dk1"/>
              </a:buClr>
              <a:buSzPts val="1200"/>
              <a:buFont typeface="Poppins"/>
              <a:buChar char="■"/>
              <a:defRPr sz="1200" b="0" i="0" u="none" strike="noStrike" cap="none">
                <a:solidFill>
                  <a:schemeClr val="dk1"/>
                </a:solidFill>
                <a:latin typeface="Poppins"/>
                <a:ea typeface="Poppins"/>
                <a:cs typeface="Poppins"/>
                <a:sym typeface="Poppins"/>
              </a:defRPr>
            </a:lvl3pPr>
            <a:lvl4pPr marL="1828800" marR="0" lvl="3" indent="-304800" algn="l" rtl="0">
              <a:lnSpc>
                <a:spcPct val="100000"/>
              </a:lnSpc>
              <a:spcBef>
                <a:spcPts val="1600"/>
              </a:spcBef>
              <a:spcAft>
                <a:spcPts val="0"/>
              </a:spcAft>
              <a:buClr>
                <a:schemeClr val="dk1"/>
              </a:buClr>
              <a:buSzPts val="1200"/>
              <a:buFont typeface="Poppins"/>
              <a:buChar char="●"/>
              <a:defRPr sz="1200" b="0" i="0" u="none" strike="noStrike" cap="none">
                <a:solidFill>
                  <a:schemeClr val="dk1"/>
                </a:solidFill>
                <a:latin typeface="Poppins"/>
                <a:ea typeface="Poppins"/>
                <a:cs typeface="Poppins"/>
                <a:sym typeface="Poppins"/>
              </a:defRPr>
            </a:lvl4pPr>
            <a:lvl5pPr marL="2286000" marR="0" lvl="4" indent="-304800" algn="l" rtl="0">
              <a:lnSpc>
                <a:spcPct val="100000"/>
              </a:lnSpc>
              <a:spcBef>
                <a:spcPts val="1600"/>
              </a:spcBef>
              <a:spcAft>
                <a:spcPts val="0"/>
              </a:spcAft>
              <a:buClr>
                <a:schemeClr val="dk1"/>
              </a:buClr>
              <a:buSzPts val="1200"/>
              <a:buFont typeface="Poppins"/>
              <a:buChar char="○"/>
              <a:defRPr sz="1200" b="0" i="0" u="none" strike="noStrike" cap="none">
                <a:solidFill>
                  <a:schemeClr val="dk1"/>
                </a:solidFill>
                <a:latin typeface="Poppins"/>
                <a:ea typeface="Poppins"/>
                <a:cs typeface="Poppins"/>
                <a:sym typeface="Poppins"/>
              </a:defRPr>
            </a:lvl5pPr>
            <a:lvl6pPr marL="2743200" marR="0" lvl="5" indent="-304800" algn="l" rtl="0">
              <a:lnSpc>
                <a:spcPct val="100000"/>
              </a:lnSpc>
              <a:spcBef>
                <a:spcPts val="1600"/>
              </a:spcBef>
              <a:spcAft>
                <a:spcPts val="0"/>
              </a:spcAft>
              <a:buClr>
                <a:schemeClr val="dk1"/>
              </a:buClr>
              <a:buSzPts val="1200"/>
              <a:buFont typeface="Poppins"/>
              <a:buChar char="■"/>
              <a:defRPr sz="1200" b="0" i="0" u="none" strike="noStrike" cap="none">
                <a:solidFill>
                  <a:schemeClr val="dk1"/>
                </a:solidFill>
                <a:latin typeface="Poppins"/>
                <a:ea typeface="Poppins"/>
                <a:cs typeface="Poppins"/>
                <a:sym typeface="Poppins"/>
              </a:defRPr>
            </a:lvl6pPr>
            <a:lvl7pPr marL="3200400" marR="0" lvl="6" indent="-304800" algn="l" rtl="0">
              <a:lnSpc>
                <a:spcPct val="100000"/>
              </a:lnSpc>
              <a:spcBef>
                <a:spcPts val="1600"/>
              </a:spcBef>
              <a:spcAft>
                <a:spcPts val="0"/>
              </a:spcAft>
              <a:buClr>
                <a:schemeClr val="dk1"/>
              </a:buClr>
              <a:buSzPts val="1200"/>
              <a:buFont typeface="Poppins"/>
              <a:buChar char="●"/>
              <a:defRPr sz="1200" b="0" i="0" u="none" strike="noStrike" cap="none">
                <a:solidFill>
                  <a:schemeClr val="dk1"/>
                </a:solidFill>
                <a:latin typeface="Poppins"/>
                <a:ea typeface="Poppins"/>
                <a:cs typeface="Poppins"/>
                <a:sym typeface="Poppins"/>
              </a:defRPr>
            </a:lvl7pPr>
            <a:lvl8pPr marL="3657600" marR="0" lvl="7" indent="-304800" algn="l" rtl="0">
              <a:lnSpc>
                <a:spcPct val="100000"/>
              </a:lnSpc>
              <a:spcBef>
                <a:spcPts val="1600"/>
              </a:spcBef>
              <a:spcAft>
                <a:spcPts val="0"/>
              </a:spcAft>
              <a:buClr>
                <a:schemeClr val="dk1"/>
              </a:buClr>
              <a:buSzPts val="1200"/>
              <a:buFont typeface="Poppins"/>
              <a:buChar char="○"/>
              <a:defRPr sz="1200" b="0" i="0" u="none" strike="noStrike" cap="none">
                <a:solidFill>
                  <a:schemeClr val="dk1"/>
                </a:solidFill>
                <a:latin typeface="Poppins"/>
                <a:ea typeface="Poppins"/>
                <a:cs typeface="Poppins"/>
                <a:sym typeface="Poppins"/>
              </a:defRPr>
            </a:lvl8pPr>
            <a:lvl9pPr marL="4114800" marR="0" lvl="8" indent="-304800" algn="l" rtl="0">
              <a:lnSpc>
                <a:spcPct val="100000"/>
              </a:lnSpc>
              <a:spcBef>
                <a:spcPts val="1600"/>
              </a:spcBef>
              <a:spcAft>
                <a:spcPts val="1600"/>
              </a:spcAft>
              <a:buClr>
                <a:schemeClr val="dk1"/>
              </a:buClr>
              <a:buSzPts val="1200"/>
              <a:buFont typeface="Poppins"/>
              <a:buChar char="■"/>
              <a:defRPr sz="1200" b="0" i="0" u="none" strike="noStrike" cap="none">
                <a:solidFill>
                  <a:schemeClr val="dk1"/>
                </a:solidFill>
                <a:latin typeface="Poppins"/>
                <a:ea typeface="Poppins"/>
                <a:cs typeface="Poppins"/>
                <a:sym typeface="Poppins"/>
              </a:defRPr>
            </a:lvl9pPr>
          </a:lstStyle>
          <a:p>
            <a:pPr marL="0" indent="0" algn="just">
              <a:spcAft>
                <a:spcPts val="2133"/>
              </a:spcAft>
              <a:buClr>
                <a:schemeClr val="dk2"/>
              </a:buClr>
              <a:buSzPts val="1100"/>
              <a:buFont typeface="Poppins"/>
              <a:buNone/>
            </a:pPr>
            <a:r>
              <a:rPr lang="en-US" sz="1600" kern="0" dirty="0">
                <a:solidFill>
                  <a:schemeClr val="tx1"/>
                </a:solidFill>
              </a:rPr>
              <a:t>Allocate swap memory </a:t>
            </a:r>
          </a:p>
        </p:txBody>
      </p:sp>
      <p:sp>
        <p:nvSpPr>
          <p:cNvPr id="7" name="Google Shape;521;p58">
            <a:extLst>
              <a:ext uri="{FF2B5EF4-FFF2-40B4-BE49-F238E27FC236}">
                <a16:creationId xmlns:a16="http://schemas.microsoft.com/office/drawing/2014/main" id="{73ADF0A1-08BC-2531-262E-914778B6657C}"/>
              </a:ext>
            </a:extLst>
          </p:cNvPr>
          <p:cNvSpPr txBox="1">
            <a:spLocks/>
          </p:cNvSpPr>
          <p:nvPr/>
        </p:nvSpPr>
        <p:spPr>
          <a:xfrm>
            <a:off x="1088756" y="3753686"/>
            <a:ext cx="9719617" cy="7636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Poppins"/>
              <a:buChar char="●"/>
              <a:defRPr sz="1200" b="0" i="0" u="none" strike="noStrike" cap="none">
                <a:solidFill>
                  <a:schemeClr val="dk1"/>
                </a:solidFill>
                <a:latin typeface="Poppins"/>
                <a:ea typeface="Poppins"/>
                <a:cs typeface="Poppins"/>
                <a:sym typeface="Poppins"/>
              </a:defRPr>
            </a:lvl1pPr>
            <a:lvl2pPr marL="914400" marR="0" lvl="1" indent="-304800" algn="l" rtl="0">
              <a:lnSpc>
                <a:spcPct val="100000"/>
              </a:lnSpc>
              <a:spcBef>
                <a:spcPts val="1600"/>
              </a:spcBef>
              <a:spcAft>
                <a:spcPts val="0"/>
              </a:spcAft>
              <a:buClr>
                <a:schemeClr val="dk1"/>
              </a:buClr>
              <a:buSzPts val="1200"/>
              <a:buFont typeface="Poppins"/>
              <a:buChar char="○"/>
              <a:defRPr sz="1200" b="0" i="0" u="none" strike="noStrike" cap="none">
                <a:solidFill>
                  <a:schemeClr val="dk1"/>
                </a:solidFill>
                <a:latin typeface="Poppins"/>
                <a:ea typeface="Poppins"/>
                <a:cs typeface="Poppins"/>
                <a:sym typeface="Poppins"/>
              </a:defRPr>
            </a:lvl2pPr>
            <a:lvl3pPr marL="1371600" marR="0" lvl="2" indent="-304800" algn="l" rtl="0">
              <a:lnSpc>
                <a:spcPct val="100000"/>
              </a:lnSpc>
              <a:spcBef>
                <a:spcPts val="1600"/>
              </a:spcBef>
              <a:spcAft>
                <a:spcPts val="0"/>
              </a:spcAft>
              <a:buClr>
                <a:schemeClr val="dk1"/>
              </a:buClr>
              <a:buSzPts val="1200"/>
              <a:buFont typeface="Poppins"/>
              <a:buChar char="■"/>
              <a:defRPr sz="1200" b="0" i="0" u="none" strike="noStrike" cap="none">
                <a:solidFill>
                  <a:schemeClr val="dk1"/>
                </a:solidFill>
                <a:latin typeface="Poppins"/>
                <a:ea typeface="Poppins"/>
                <a:cs typeface="Poppins"/>
                <a:sym typeface="Poppins"/>
              </a:defRPr>
            </a:lvl3pPr>
            <a:lvl4pPr marL="1828800" marR="0" lvl="3" indent="-304800" algn="l" rtl="0">
              <a:lnSpc>
                <a:spcPct val="100000"/>
              </a:lnSpc>
              <a:spcBef>
                <a:spcPts val="1600"/>
              </a:spcBef>
              <a:spcAft>
                <a:spcPts val="0"/>
              </a:spcAft>
              <a:buClr>
                <a:schemeClr val="dk1"/>
              </a:buClr>
              <a:buSzPts val="1200"/>
              <a:buFont typeface="Poppins"/>
              <a:buChar char="●"/>
              <a:defRPr sz="1200" b="0" i="0" u="none" strike="noStrike" cap="none">
                <a:solidFill>
                  <a:schemeClr val="dk1"/>
                </a:solidFill>
                <a:latin typeface="Poppins"/>
                <a:ea typeface="Poppins"/>
                <a:cs typeface="Poppins"/>
                <a:sym typeface="Poppins"/>
              </a:defRPr>
            </a:lvl4pPr>
            <a:lvl5pPr marL="2286000" marR="0" lvl="4" indent="-304800" algn="l" rtl="0">
              <a:lnSpc>
                <a:spcPct val="100000"/>
              </a:lnSpc>
              <a:spcBef>
                <a:spcPts val="1600"/>
              </a:spcBef>
              <a:spcAft>
                <a:spcPts val="0"/>
              </a:spcAft>
              <a:buClr>
                <a:schemeClr val="dk1"/>
              </a:buClr>
              <a:buSzPts val="1200"/>
              <a:buFont typeface="Poppins"/>
              <a:buChar char="○"/>
              <a:defRPr sz="1200" b="0" i="0" u="none" strike="noStrike" cap="none">
                <a:solidFill>
                  <a:schemeClr val="dk1"/>
                </a:solidFill>
                <a:latin typeface="Poppins"/>
                <a:ea typeface="Poppins"/>
                <a:cs typeface="Poppins"/>
                <a:sym typeface="Poppins"/>
              </a:defRPr>
            </a:lvl5pPr>
            <a:lvl6pPr marL="2743200" marR="0" lvl="5" indent="-304800" algn="l" rtl="0">
              <a:lnSpc>
                <a:spcPct val="100000"/>
              </a:lnSpc>
              <a:spcBef>
                <a:spcPts val="1600"/>
              </a:spcBef>
              <a:spcAft>
                <a:spcPts val="0"/>
              </a:spcAft>
              <a:buClr>
                <a:schemeClr val="dk1"/>
              </a:buClr>
              <a:buSzPts val="1200"/>
              <a:buFont typeface="Poppins"/>
              <a:buChar char="■"/>
              <a:defRPr sz="1200" b="0" i="0" u="none" strike="noStrike" cap="none">
                <a:solidFill>
                  <a:schemeClr val="dk1"/>
                </a:solidFill>
                <a:latin typeface="Poppins"/>
                <a:ea typeface="Poppins"/>
                <a:cs typeface="Poppins"/>
                <a:sym typeface="Poppins"/>
              </a:defRPr>
            </a:lvl6pPr>
            <a:lvl7pPr marL="3200400" marR="0" lvl="6" indent="-304800" algn="l" rtl="0">
              <a:lnSpc>
                <a:spcPct val="100000"/>
              </a:lnSpc>
              <a:spcBef>
                <a:spcPts val="1600"/>
              </a:spcBef>
              <a:spcAft>
                <a:spcPts val="0"/>
              </a:spcAft>
              <a:buClr>
                <a:schemeClr val="dk1"/>
              </a:buClr>
              <a:buSzPts val="1200"/>
              <a:buFont typeface="Poppins"/>
              <a:buChar char="●"/>
              <a:defRPr sz="1200" b="0" i="0" u="none" strike="noStrike" cap="none">
                <a:solidFill>
                  <a:schemeClr val="dk1"/>
                </a:solidFill>
                <a:latin typeface="Poppins"/>
                <a:ea typeface="Poppins"/>
                <a:cs typeface="Poppins"/>
                <a:sym typeface="Poppins"/>
              </a:defRPr>
            </a:lvl7pPr>
            <a:lvl8pPr marL="3657600" marR="0" lvl="7" indent="-304800" algn="l" rtl="0">
              <a:lnSpc>
                <a:spcPct val="100000"/>
              </a:lnSpc>
              <a:spcBef>
                <a:spcPts val="1600"/>
              </a:spcBef>
              <a:spcAft>
                <a:spcPts val="0"/>
              </a:spcAft>
              <a:buClr>
                <a:schemeClr val="dk1"/>
              </a:buClr>
              <a:buSzPts val="1200"/>
              <a:buFont typeface="Poppins"/>
              <a:buChar char="○"/>
              <a:defRPr sz="1200" b="0" i="0" u="none" strike="noStrike" cap="none">
                <a:solidFill>
                  <a:schemeClr val="dk1"/>
                </a:solidFill>
                <a:latin typeface="Poppins"/>
                <a:ea typeface="Poppins"/>
                <a:cs typeface="Poppins"/>
                <a:sym typeface="Poppins"/>
              </a:defRPr>
            </a:lvl8pPr>
            <a:lvl9pPr marL="4114800" marR="0" lvl="8" indent="-304800" algn="l" rtl="0">
              <a:lnSpc>
                <a:spcPct val="100000"/>
              </a:lnSpc>
              <a:spcBef>
                <a:spcPts val="1600"/>
              </a:spcBef>
              <a:spcAft>
                <a:spcPts val="1600"/>
              </a:spcAft>
              <a:buClr>
                <a:schemeClr val="dk1"/>
              </a:buClr>
              <a:buSzPts val="1200"/>
              <a:buFont typeface="Poppins"/>
              <a:buChar char="■"/>
              <a:defRPr sz="1200" b="0" i="0" u="none" strike="noStrike" cap="none">
                <a:solidFill>
                  <a:schemeClr val="dk1"/>
                </a:solidFill>
                <a:latin typeface="Poppins"/>
                <a:ea typeface="Poppins"/>
                <a:cs typeface="Poppins"/>
                <a:sym typeface="Poppins"/>
              </a:defRPr>
            </a:lvl9pPr>
          </a:lstStyle>
          <a:p>
            <a:pPr marL="0" indent="0" algn="just">
              <a:spcAft>
                <a:spcPts val="2133"/>
              </a:spcAft>
              <a:buClr>
                <a:schemeClr val="dk2"/>
              </a:buClr>
              <a:buSzPts val="1100"/>
              <a:buFont typeface="Poppins"/>
              <a:buNone/>
            </a:pPr>
            <a:r>
              <a:rPr lang="en-US" sz="1600" kern="0" dirty="0">
                <a:solidFill>
                  <a:schemeClr val="tx1"/>
                </a:solidFill>
              </a:rPr>
              <a:t>Result: can run but its running on CPU so its too slow  </a:t>
            </a:r>
          </a:p>
        </p:txBody>
      </p:sp>
      <p:pic>
        <p:nvPicPr>
          <p:cNvPr id="8" name="Picture 7" descr="A screenshot of a computer program&#10;&#10;Description automatically generated">
            <a:extLst>
              <a:ext uri="{FF2B5EF4-FFF2-40B4-BE49-F238E27FC236}">
                <a16:creationId xmlns:a16="http://schemas.microsoft.com/office/drawing/2014/main" id="{D87A3ACB-6DD6-055C-17E3-F51EE4435FF4}"/>
              </a:ext>
            </a:extLst>
          </p:cNvPr>
          <p:cNvPicPr>
            <a:picLocks noChangeAspect="1"/>
          </p:cNvPicPr>
          <p:nvPr/>
        </p:nvPicPr>
        <p:blipFill>
          <a:blip r:embed="rId4"/>
          <a:stretch>
            <a:fillRect/>
          </a:stretch>
        </p:blipFill>
        <p:spPr>
          <a:xfrm>
            <a:off x="1088757" y="4240611"/>
            <a:ext cx="5731510" cy="1859280"/>
          </a:xfrm>
          <a:prstGeom prst="rect">
            <a:avLst/>
          </a:prstGeom>
        </p:spPr>
      </p:pic>
    </p:spTree>
    <p:extLst>
      <p:ext uri="{BB962C8B-B14F-4D97-AF65-F5344CB8AC3E}">
        <p14:creationId xmlns:p14="http://schemas.microsoft.com/office/powerpoint/2010/main" val="236352457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73"/>
        <p:cNvGrpSpPr/>
        <p:nvPr/>
      </p:nvGrpSpPr>
      <p:grpSpPr>
        <a:xfrm>
          <a:off x="0" y="0"/>
          <a:ext cx="0" cy="0"/>
          <a:chOff x="0" y="0"/>
          <a:chExt cx="0" cy="0"/>
        </a:xfrm>
      </p:grpSpPr>
      <p:sp>
        <p:nvSpPr>
          <p:cNvPr id="574" name="Google Shape;574;p62"/>
          <p:cNvSpPr txBox="1">
            <a:spLocks noGrp="1"/>
          </p:cNvSpPr>
          <p:nvPr>
            <p:ph type="title"/>
          </p:nvPr>
        </p:nvSpPr>
        <p:spPr>
          <a:xfrm>
            <a:off x="960000" y="165509"/>
            <a:ext cx="10272000" cy="763600"/>
          </a:xfrm>
          <a:prstGeom prst="rect">
            <a:avLst/>
          </a:prstGeom>
        </p:spPr>
        <p:txBody>
          <a:bodyPr spcFirstLastPara="1" wrap="square" lIns="121900" tIns="121900" rIns="121900" bIns="121900" anchor="t" anchorCtr="0">
            <a:noAutofit/>
          </a:bodyPr>
          <a:lstStyle/>
          <a:p>
            <a:r>
              <a:rPr lang="en-US" dirty="0"/>
              <a:t>Attempt to use GPU </a:t>
            </a:r>
            <a:endParaRPr dirty="0"/>
          </a:p>
        </p:txBody>
      </p:sp>
      <p:sp>
        <p:nvSpPr>
          <p:cNvPr id="6" name="Google Shape;521;p58">
            <a:extLst>
              <a:ext uri="{FF2B5EF4-FFF2-40B4-BE49-F238E27FC236}">
                <a16:creationId xmlns:a16="http://schemas.microsoft.com/office/drawing/2014/main" id="{3ED87F6E-7101-BD48-503E-3507318A902E}"/>
              </a:ext>
            </a:extLst>
          </p:cNvPr>
          <p:cNvSpPr txBox="1">
            <a:spLocks/>
          </p:cNvSpPr>
          <p:nvPr/>
        </p:nvSpPr>
        <p:spPr>
          <a:xfrm>
            <a:off x="1088754" y="723960"/>
            <a:ext cx="9719617" cy="7636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Poppins"/>
              <a:buChar char="●"/>
              <a:defRPr sz="1200" b="0" i="0" u="none" strike="noStrike" cap="none">
                <a:solidFill>
                  <a:schemeClr val="dk1"/>
                </a:solidFill>
                <a:latin typeface="Poppins"/>
                <a:ea typeface="Poppins"/>
                <a:cs typeface="Poppins"/>
                <a:sym typeface="Poppins"/>
              </a:defRPr>
            </a:lvl1pPr>
            <a:lvl2pPr marL="914400" marR="0" lvl="1" indent="-304800" algn="l" rtl="0">
              <a:lnSpc>
                <a:spcPct val="100000"/>
              </a:lnSpc>
              <a:spcBef>
                <a:spcPts val="1600"/>
              </a:spcBef>
              <a:spcAft>
                <a:spcPts val="0"/>
              </a:spcAft>
              <a:buClr>
                <a:schemeClr val="dk1"/>
              </a:buClr>
              <a:buSzPts val="1200"/>
              <a:buFont typeface="Poppins"/>
              <a:buChar char="○"/>
              <a:defRPr sz="1200" b="0" i="0" u="none" strike="noStrike" cap="none">
                <a:solidFill>
                  <a:schemeClr val="dk1"/>
                </a:solidFill>
                <a:latin typeface="Poppins"/>
                <a:ea typeface="Poppins"/>
                <a:cs typeface="Poppins"/>
                <a:sym typeface="Poppins"/>
              </a:defRPr>
            </a:lvl2pPr>
            <a:lvl3pPr marL="1371600" marR="0" lvl="2" indent="-304800" algn="l" rtl="0">
              <a:lnSpc>
                <a:spcPct val="100000"/>
              </a:lnSpc>
              <a:spcBef>
                <a:spcPts val="1600"/>
              </a:spcBef>
              <a:spcAft>
                <a:spcPts val="0"/>
              </a:spcAft>
              <a:buClr>
                <a:schemeClr val="dk1"/>
              </a:buClr>
              <a:buSzPts val="1200"/>
              <a:buFont typeface="Poppins"/>
              <a:buChar char="■"/>
              <a:defRPr sz="1200" b="0" i="0" u="none" strike="noStrike" cap="none">
                <a:solidFill>
                  <a:schemeClr val="dk1"/>
                </a:solidFill>
                <a:latin typeface="Poppins"/>
                <a:ea typeface="Poppins"/>
                <a:cs typeface="Poppins"/>
                <a:sym typeface="Poppins"/>
              </a:defRPr>
            </a:lvl3pPr>
            <a:lvl4pPr marL="1828800" marR="0" lvl="3" indent="-304800" algn="l" rtl="0">
              <a:lnSpc>
                <a:spcPct val="100000"/>
              </a:lnSpc>
              <a:spcBef>
                <a:spcPts val="1600"/>
              </a:spcBef>
              <a:spcAft>
                <a:spcPts val="0"/>
              </a:spcAft>
              <a:buClr>
                <a:schemeClr val="dk1"/>
              </a:buClr>
              <a:buSzPts val="1200"/>
              <a:buFont typeface="Poppins"/>
              <a:buChar char="●"/>
              <a:defRPr sz="1200" b="0" i="0" u="none" strike="noStrike" cap="none">
                <a:solidFill>
                  <a:schemeClr val="dk1"/>
                </a:solidFill>
                <a:latin typeface="Poppins"/>
                <a:ea typeface="Poppins"/>
                <a:cs typeface="Poppins"/>
                <a:sym typeface="Poppins"/>
              </a:defRPr>
            </a:lvl4pPr>
            <a:lvl5pPr marL="2286000" marR="0" lvl="4" indent="-304800" algn="l" rtl="0">
              <a:lnSpc>
                <a:spcPct val="100000"/>
              </a:lnSpc>
              <a:spcBef>
                <a:spcPts val="1600"/>
              </a:spcBef>
              <a:spcAft>
                <a:spcPts val="0"/>
              </a:spcAft>
              <a:buClr>
                <a:schemeClr val="dk1"/>
              </a:buClr>
              <a:buSzPts val="1200"/>
              <a:buFont typeface="Poppins"/>
              <a:buChar char="○"/>
              <a:defRPr sz="1200" b="0" i="0" u="none" strike="noStrike" cap="none">
                <a:solidFill>
                  <a:schemeClr val="dk1"/>
                </a:solidFill>
                <a:latin typeface="Poppins"/>
                <a:ea typeface="Poppins"/>
                <a:cs typeface="Poppins"/>
                <a:sym typeface="Poppins"/>
              </a:defRPr>
            </a:lvl5pPr>
            <a:lvl6pPr marL="2743200" marR="0" lvl="5" indent="-304800" algn="l" rtl="0">
              <a:lnSpc>
                <a:spcPct val="100000"/>
              </a:lnSpc>
              <a:spcBef>
                <a:spcPts val="1600"/>
              </a:spcBef>
              <a:spcAft>
                <a:spcPts val="0"/>
              </a:spcAft>
              <a:buClr>
                <a:schemeClr val="dk1"/>
              </a:buClr>
              <a:buSzPts val="1200"/>
              <a:buFont typeface="Poppins"/>
              <a:buChar char="■"/>
              <a:defRPr sz="1200" b="0" i="0" u="none" strike="noStrike" cap="none">
                <a:solidFill>
                  <a:schemeClr val="dk1"/>
                </a:solidFill>
                <a:latin typeface="Poppins"/>
                <a:ea typeface="Poppins"/>
                <a:cs typeface="Poppins"/>
                <a:sym typeface="Poppins"/>
              </a:defRPr>
            </a:lvl6pPr>
            <a:lvl7pPr marL="3200400" marR="0" lvl="6" indent="-304800" algn="l" rtl="0">
              <a:lnSpc>
                <a:spcPct val="100000"/>
              </a:lnSpc>
              <a:spcBef>
                <a:spcPts val="1600"/>
              </a:spcBef>
              <a:spcAft>
                <a:spcPts val="0"/>
              </a:spcAft>
              <a:buClr>
                <a:schemeClr val="dk1"/>
              </a:buClr>
              <a:buSzPts val="1200"/>
              <a:buFont typeface="Poppins"/>
              <a:buChar char="●"/>
              <a:defRPr sz="1200" b="0" i="0" u="none" strike="noStrike" cap="none">
                <a:solidFill>
                  <a:schemeClr val="dk1"/>
                </a:solidFill>
                <a:latin typeface="Poppins"/>
                <a:ea typeface="Poppins"/>
                <a:cs typeface="Poppins"/>
                <a:sym typeface="Poppins"/>
              </a:defRPr>
            </a:lvl7pPr>
            <a:lvl8pPr marL="3657600" marR="0" lvl="7" indent="-304800" algn="l" rtl="0">
              <a:lnSpc>
                <a:spcPct val="100000"/>
              </a:lnSpc>
              <a:spcBef>
                <a:spcPts val="1600"/>
              </a:spcBef>
              <a:spcAft>
                <a:spcPts val="0"/>
              </a:spcAft>
              <a:buClr>
                <a:schemeClr val="dk1"/>
              </a:buClr>
              <a:buSzPts val="1200"/>
              <a:buFont typeface="Poppins"/>
              <a:buChar char="○"/>
              <a:defRPr sz="1200" b="0" i="0" u="none" strike="noStrike" cap="none">
                <a:solidFill>
                  <a:schemeClr val="dk1"/>
                </a:solidFill>
                <a:latin typeface="Poppins"/>
                <a:ea typeface="Poppins"/>
                <a:cs typeface="Poppins"/>
                <a:sym typeface="Poppins"/>
              </a:defRPr>
            </a:lvl8pPr>
            <a:lvl9pPr marL="4114800" marR="0" lvl="8" indent="-304800" algn="l" rtl="0">
              <a:lnSpc>
                <a:spcPct val="100000"/>
              </a:lnSpc>
              <a:spcBef>
                <a:spcPts val="1600"/>
              </a:spcBef>
              <a:spcAft>
                <a:spcPts val="1600"/>
              </a:spcAft>
              <a:buClr>
                <a:schemeClr val="dk1"/>
              </a:buClr>
              <a:buSzPts val="1200"/>
              <a:buFont typeface="Poppins"/>
              <a:buChar char="■"/>
              <a:defRPr sz="1200" b="0" i="0" u="none" strike="noStrike" cap="none">
                <a:solidFill>
                  <a:schemeClr val="dk1"/>
                </a:solidFill>
                <a:latin typeface="Poppins"/>
                <a:ea typeface="Poppins"/>
                <a:cs typeface="Poppins"/>
                <a:sym typeface="Poppins"/>
              </a:defRPr>
            </a:lvl9pPr>
          </a:lstStyle>
          <a:p>
            <a:pPr marL="0" indent="0" algn="just">
              <a:spcAft>
                <a:spcPts val="2133"/>
              </a:spcAft>
              <a:buClr>
                <a:schemeClr val="dk2"/>
              </a:buClr>
              <a:buSzPts val="1100"/>
              <a:buFont typeface="Poppins"/>
              <a:buNone/>
            </a:pPr>
            <a:r>
              <a:rPr lang="en-US" sz="1600" kern="0" dirty="0">
                <a:solidFill>
                  <a:schemeClr val="tx1"/>
                </a:solidFill>
              </a:rPr>
              <a:t>use .to(“</a:t>
            </a:r>
            <a:r>
              <a:rPr lang="en-US" sz="1600" kern="0" dirty="0" err="1">
                <a:solidFill>
                  <a:schemeClr val="tx1"/>
                </a:solidFill>
              </a:rPr>
              <a:t>cuda</a:t>
            </a:r>
            <a:r>
              <a:rPr lang="en-US" sz="1600" kern="0" dirty="0">
                <a:solidFill>
                  <a:schemeClr val="tx1"/>
                </a:solidFill>
              </a:rPr>
              <a:t>”) on model </a:t>
            </a:r>
          </a:p>
        </p:txBody>
      </p:sp>
      <p:sp>
        <p:nvSpPr>
          <p:cNvPr id="7" name="Google Shape;521;p58">
            <a:extLst>
              <a:ext uri="{FF2B5EF4-FFF2-40B4-BE49-F238E27FC236}">
                <a16:creationId xmlns:a16="http://schemas.microsoft.com/office/drawing/2014/main" id="{73ADF0A1-08BC-2531-262E-914778B6657C}"/>
              </a:ext>
            </a:extLst>
          </p:cNvPr>
          <p:cNvSpPr txBox="1">
            <a:spLocks/>
          </p:cNvSpPr>
          <p:nvPr/>
        </p:nvSpPr>
        <p:spPr>
          <a:xfrm>
            <a:off x="976673" y="1105760"/>
            <a:ext cx="9719617" cy="3415831"/>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Poppins"/>
              <a:buChar char="●"/>
              <a:defRPr sz="1200" b="0" i="0" u="none" strike="noStrike" cap="none">
                <a:solidFill>
                  <a:schemeClr val="dk1"/>
                </a:solidFill>
                <a:latin typeface="Poppins"/>
                <a:ea typeface="Poppins"/>
                <a:cs typeface="Poppins"/>
                <a:sym typeface="Poppins"/>
              </a:defRPr>
            </a:lvl1pPr>
            <a:lvl2pPr marL="914400" marR="0" lvl="1" indent="-304800" algn="l" rtl="0">
              <a:lnSpc>
                <a:spcPct val="100000"/>
              </a:lnSpc>
              <a:spcBef>
                <a:spcPts val="1600"/>
              </a:spcBef>
              <a:spcAft>
                <a:spcPts val="0"/>
              </a:spcAft>
              <a:buClr>
                <a:schemeClr val="dk1"/>
              </a:buClr>
              <a:buSzPts val="1200"/>
              <a:buFont typeface="Poppins"/>
              <a:buChar char="○"/>
              <a:defRPr sz="1200" b="0" i="0" u="none" strike="noStrike" cap="none">
                <a:solidFill>
                  <a:schemeClr val="dk1"/>
                </a:solidFill>
                <a:latin typeface="Poppins"/>
                <a:ea typeface="Poppins"/>
                <a:cs typeface="Poppins"/>
                <a:sym typeface="Poppins"/>
              </a:defRPr>
            </a:lvl2pPr>
            <a:lvl3pPr marL="1371600" marR="0" lvl="2" indent="-304800" algn="l" rtl="0">
              <a:lnSpc>
                <a:spcPct val="100000"/>
              </a:lnSpc>
              <a:spcBef>
                <a:spcPts val="1600"/>
              </a:spcBef>
              <a:spcAft>
                <a:spcPts val="0"/>
              </a:spcAft>
              <a:buClr>
                <a:schemeClr val="dk1"/>
              </a:buClr>
              <a:buSzPts val="1200"/>
              <a:buFont typeface="Poppins"/>
              <a:buChar char="■"/>
              <a:defRPr sz="1200" b="0" i="0" u="none" strike="noStrike" cap="none">
                <a:solidFill>
                  <a:schemeClr val="dk1"/>
                </a:solidFill>
                <a:latin typeface="Poppins"/>
                <a:ea typeface="Poppins"/>
                <a:cs typeface="Poppins"/>
                <a:sym typeface="Poppins"/>
              </a:defRPr>
            </a:lvl3pPr>
            <a:lvl4pPr marL="1828800" marR="0" lvl="3" indent="-304800" algn="l" rtl="0">
              <a:lnSpc>
                <a:spcPct val="100000"/>
              </a:lnSpc>
              <a:spcBef>
                <a:spcPts val="1600"/>
              </a:spcBef>
              <a:spcAft>
                <a:spcPts val="0"/>
              </a:spcAft>
              <a:buClr>
                <a:schemeClr val="dk1"/>
              </a:buClr>
              <a:buSzPts val="1200"/>
              <a:buFont typeface="Poppins"/>
              <a:buChar char="●"/>
              <a:defRPr sz="1200" b="0" i="0" u="none" strike="noStrike" cap="none">
                <a:solidFill>
                  <a:schemeClr val="dk1"/>
                </a:solidFill>
                <a:latin typeface="Poppins"/>
                <a:ea typeface="Poppins"/>
                <a:cs typeface="Poppins"/>
                <a:sym typeface="Poppins"/>
              </a:defRPr>
            </a:lvl4pPr>
            <a:lvl5pPr marL="2286000" marR="0" lvl="4" indent="-304800" algn="l" rtl="0">
              <a:lnSpc>
                <a:spcPct val="100000"/>
              </a:lnSpc>
              <a:spcBef>
                <a:spcPts val="1600"/>
              </a:spcBef>
              <a:spcAft>
                <a:spcPts val="0"/>
              </a:spcAft>
              <a:buClr>
                <a:schemeClr val="dk1"/>
              </a:buClr>
              <a:buSzPts val="1200"/>
              <a:buFont typeface="Poppins"/>
              <a:buChar char="○"/>
              <a:defRPr sz="1200" b="0" i="0" u="none" strike="noStrike" cap="none">
                <a:solidFill>
                  <a:schemeClr val="dk1"/>
                </a:solidFill>
                <a:latin typeface="Poppins"/>
                <a:ea typeface="Poppins"/>
                <a:cs typeface="Poppins"/>
                <a:sym typeface="Poppins"/>
              </a:defRPr>
            </a:lvl5pPr>
            <a:lvl6pPr marL="2743200" marR="0" lvl="5" indent="-304800" algn="l" rtl="0">
              <a:lnSpc>
                <a:spcPct val="100000"/>
              </a:lnSpc>
              <a:spcBef>
                <a:spcPts val="1600"/>
              </a:spcBef>
              <a:spcAft>
                <a:spcPts val="0"/>
              </a:spcAft>
              <a:buClr>
                <a:schemeClr val="dk1"/>
              </a:buClr>
              <a:buSzPts val="1200"/>
              <a:buFont typeface="Poppins"/>
              <a:buChar char="■"/>
              <a:defRPr sz="1200" b="0" i="0" u="none" strike="noStrike" cap="none">
                <a:solidFill>
                  <a:schemeClr val="dk1"/>
                </a:solidFill>
                <a:latin typeface="Poppins"/>
                <a:ea typeface="Poppins"/>
                <a:cs typeface="Poppins"/>
                <a:sym typeface="Poppins"/>
              </a:defRPr>
            </a:lvl6pPr>
            <a:lvl7pPr marL="3200400" marR="0" lvl="6" indent="-304800" algn="l" rtl="0">
              <a:lnSpc>
                <a:spcPct val="100000"/>
              </a:lnSpc>
              <a:spcBef>
                <a:spcPts val="1600"/>
              </a:spcBef>
              <a:spcAft>
                <a:spcPts val="0"/>
              </a:spcAft>
              <a:buClr>
                <a:schemeClr val="dk1"/>
              </a:buClr>
              <a:buSzPts val="1200"/>
              <a:buFont typeface="Poppins"/>
              <a:buChar char="●"/>
              <a:defRPr sz="1200" b="0" i="0" u="none" strike="noStrike" cap="none">
                <a:solidFill>
                  <a:schemeClr val="dk1"/>
                </a:solidFill>
                <a:latin typeface="Poppins"/>
                <a:ea typeface="Poppins"/>
                <a:cs typeface="Poppins"/>
                <a:sym typeface="Poppins"/>
              </a:defRPr>
            </a:lvl7pPr>
            <a:lvl8pPr marL="3657600" marR="0" lvl="7" indent="-304800" algn="l" rtl="0">
              <a:lnSpc>
                <a:spcPct val="100000"/>
              </a:lnSpc>
              <a:spcBef>
                <a:spcPts val="1600"/>
              </a:spcBef>
              <a:spcAft>
                <a:spcPts val="0"/>
              </a:spcAft>
              <a:buClr>
                <a:schemeClr val="dk1"/>
              </a:buClr>
              <a:buSzPts val="1200"/>
              <a:buFont typeface="Poppins"/>
              <a:buChar char="○"/>
              <a:defRPr sz="1200" b="0" i="0" u="none" strike="noStrike" cap="none">
                <a:solidFill>
                  <a:schemeClr val="dk1"/>
                </a:solidFill>
                <a:latin typeface="Poppins"/>
                <a:ea typeface="Poppins"/>
                <a:cs typeface="Poppins"/>
                <a:sym typeface="Poppins"/>
              </a:defRPr>
            </a:lvl8pPr>
            <a:lvl9pPr marL="4114800" marR="0" lvl="8" indent="-304800" algn="l" rtl="0">
              <a:lnSpc>
                <a:spcPct val="100000"/>
              </a:lnSpc>
              <a:spcBef>
                <a:spcPts val="1600"/>
              </a:spcBef>
              <a:spcAft>
                <a:spcPts val="1600"/>
              </a:spcAft>
              <a:buClr>
                <a:schemeClr val="dk1"/>
              </a:buClr>
              <a:buSzPts val="1200"/>
              <a:buFont typeface="Poppins"/>
              <a:buChar char="■"/>
              <a:defRPr sz="1200" b="0" i="0" u="none" strike="noStrike" cap="none">
                <a:solidFill>
                  <a:schemeClr val="dk1"/>
                </a:solidFill>
                <a:latin typeface="Poppins"/>
                <a:ea typeface="Poppins"/>
                <a:cs typeface="Poppins"/>
                <a:sym typeface="Poppins"/>
              </a:defRPr>
            </a:lvl9pPr>
          </a:lstStyle>
          <a:p>
            <a:pPr marL="342900" marR="0" lvl="0" indent="-342900">
              <a:spcBef>
                <a:spcPts val="0"/>
              </a:spcBef>
              <a:spcAft>
                <a:spcPts val="0"/>
              </a:spcAft>
              <a:buFont typeface="+mj-lt"/>
              <a:buAutoNum type="arabicPeriod"/>
            </a:pPr>
            <a:r>
              <a:rPr lang="en-US" sz="1600" kern="100" dirty="0" err="1">
                <a:effectLst/>
                <a:latin typeface="Aptos" panose="020B0004020202020204" pitchFamily="34" charset="0"/>
                <a:ea typeface="DengXian" panose="02010600030101010101" pitchFamily="2" charset="-122"/>
                <a:cs typeface="Times New Roman" panose="02020603050405020304" pitchFamily="18" charset="0"/>
              </a:rPr>
              <a:t>sudo</a:t>
            </a:r>
            <a:r>
              <a:rPr lang="en-US" sz="1600" kern="100" dirty="0">
                <a:effectLst/>
                <a:latin typeface="Aptos" panose="020B0004020202020204" pitchFamily="34" charset="0"/>
                <a:ea typeface="DengXian" panose="02010600030101010101" pitchFamily="2" charset="-122"/>
                <a:cs typeface="Times New Roman" panose="02020603050405020304" pitchFamily="18" charset="0"/>
              </a:rPr>
              <a:t> </a:t>
            </a:r>
            <a:r>
              <a:rPr lang="en-US" sz="1600" kern="100" dirty="0" err="1">
                <a:effectLst/>
                <a:latin typeface="Aptos" panose="020B0004020202020204" pitchFamily="34" charset="0"/>
                <a:ea typeface="DengXian" panose="02010600030101010101" pitchFamily="2" charset="-122"/>
                <a:cs typeface="Times New Roman" panose="02020603050405020304" pitchFamily="18" charset="0"/>
              </a:rPr>
              <a:t>wget</a:t>
            </a:r>
            <a:r>
              <a:rPr lang="en-US" sz="1600" kern="100" dirty="0">
                <a:effectLst/>
                <a:latin typeface="Aptos" panose="020B0004020202020204" pitchFamily="34" charset="0"/>
                <a:ea typeface="DengXian" panose="02010600030101010101" pitchFamily="2" charset="-122"/>
                <a:cs typeface="Times New Roman" panose="02020603050405020304" pitchFamily="18" charset="0"/>
              </a:rPr>
              <a:t> </a:t>
            </a:r>
            <a:r>
              <a:rPr lang="en-US" sz="1600" u="sng" kern="100" dirty="0">
                <a:solidFill>
                  <a:srgbClr val="467886"/>
                </a:solidFill>
                <a:effectLst/>
                <a:latin typeface="Aptos" panose="020B0004020202020204" pitchFamily="34" charset="0"/>
                <a:ea typeface="DengXian" panose="02010600030101010101" pitchFamily="2" charset="-122"/>
                <a:cs typeface="Times New Roman" panose="02020603050405020304" pitchFamily="18" charset="0"/>
                <a:hlinkClick r:id="rId3"/>
              </a:rPr>
              <a:t>https://developer.download.nvidia.com/compute/cuda/repos/amzn2023/x86_64/cuda-amzn2023.repo -O /</a:t>
            </a:r>
            <a:r>
              <a:rPr lang="en-US" sz="1600" u="sng" kern="100" dirty="0" err="1">
                <a:solidFill>
                  <a:srgbClr val="467886"/>
                </a:solidFill>
                <a:effectLst/>
                <a:latin typeface="Aptos" panose="020B0004020202020204" pitchFamily="34" charset="0"/>
                <a:ea typeface="DengXian" panose="02010600030101010101" pitchFamily="2" charset="-122"/>
                <a:cs typeface="Times New Roman" panose="02020603050405020304" pitchFamily="18" charset="0"/>
                <a:hlinkClick r:id="rId3"/>
              </a:rPr>
              <a:t>etc</a:t>
            </a:r>
            <a:r>
              <a:rPr lang="en-US" sz="1600" u="sng" kern="100" dirty="0">
                <a:solidFill>
                  <a:srgbClr val="467886"/>
                </a:solidFill>
                <a:effectLst/>
                <a:latin typeface="Aptos" panose="020B0004020202020204" pitchFamily="34" charset="0"/>
                <a:ea typeface="DengXian" panose="02010600030101010101" pitchFamily="2" charset="-122"/>
                <a:cs typeface="Times New Roman" panose="02020603050405020304" pitchFamily="18" charset="0"/>
                <a:hlinkClick r:id="rId3"/>
              </a:rPr>
              <a:t>/</a:t>
            </a:r>
            <a:r>
              <a:rPr lang="en-US" sz="1600" u="sng" kern="100" dirty="0" err="1">
                <a:solidFill>
                  <a:srgbClr val="467886"/>
                </a:solidFill>
                <a:effectLst/>
                <a:latin typeface="Aptos" panose="020B0004020202020204" pitchFamily="34" charset="0"/>
                <a:ea typeface="DengXian" panose="02010600030101010101" pitchFamily="2" charset="-122"/>
                <a:cs typeface="Times New Roman" panose="02020603050405020304" pitchFamily="18" charset="0"/>
                <a:hlinkClick r:id="rId3"/>
              </a:rPr>
              <a:t>yum.repos.d</a:t>
            </a:r>
            <a:r>
              <a:rPr lang="en-US" sz="1600" u="sng" kern="100" dirty="0">
                <a:solidFill>
                  <a:srgbClr val="467886"/>
                </a:solidFill>
                <a:effectLst/>
                <a:latin typeface="Aptos" panose="020B0004020202020204" pitchFamily="34" charset="0"/>
                <a:ea typeface="DengXian" panose="02010600030101010101" pitchFamily="2" charset="-122"/>
                <a:cs typeface="Times New Roman" panose="02020603050405020304" pitchFamily="18" charset="0"/>
                <a:hlinkClick r:id="rId3"/>
              </a:rPr>
              <a:t>/cuda-amzn2023.repo</a:t>
            </a:r>
            <a:endParaRPr lang="en-SG" sz="1600" kern="100" dirty="0">
              <a:effectLst/>
              <a:latin typeface="Aptos" panose="020B0004020202020204" pitchFamily="34" charset="0"/>
              <a:ea typeface="DengXian" panose="02010600030101010101" pitchFamily="2" charset="-122"/>
              <a:cs typeface="Times New Roman" panose="02020603050405020304" pitchFamily="18" charset="0"/>
            </a:endParaRPr>
          </a:p>
          <a:p>
            <a:pPr marL="342900" marR="0" lvl="0" indent="-342900">
              <a:spcBef>
                <a:spcPts val="0"/>
              </a:spcBef>
              <a:spcAft>
                <a:spcPts val="0"/>
              </a:spcAft>
              <a:buFont typeface="+mj-lt"/>
              <a:buAutoNum type="arabicPeriod"/>
            </a:pPr>
            <a:r>
              <a:rPr lang="en-US" sz="1600" kern="100" dirty="0" err="1">
                <a:effectLst/>
                <a:latin typeface="Aptos" panose="020B0004020202020204" pitchFamily="34" charset="0"/>
                <a:ea typeface="DengXian" panose="02010600030101010101" pitchFamily="2" charset="-122"/>
                <a:cs typeface="Times New Roman" panose="02020603050405020304" pitchFamily="18" charset="0"/>
              </a:rPr>
              <a:t>sudo</a:t>
            </a:r>
            <a:r>
              <a:rPr lang="en-US" sz="1600" kern="100" dirty="0">
                <a:effectLst/>
                <a:latin typeface="Aptos" panose="020B0004020202020204" pitchFamily="34" charset="0"/>
                <a:ea typeface="DengXian" panose="02010600030101010101" pitchFamily="2" charset="-122"/>
                <a:cs typeface="Times New Roman" panose="02020603050405020304" pitchFamily="18" charset="0"/>
              </a:rPr>
              <a:t> rpm --import </a:t>
            </a:r>
            <a:r>
              <a:rPr lang="en-US" sz="1600" u="sng" kern="100" dirty="0">
                <a:solidFill>
                  <a:srgbClr val="467886"/>
                </a:solidFill>
                <a:effectLst/>
                <a:latin typeface="Aptos" panose="020B0004020202020204" pitchFamily="34" charset="0"/>
                <a:ea typeface="DengXian" panose="02010600030101010101" pitchFamily="2" charset="-122"/>
                <a:cs typeface="Times New Roman" panose="02020603050405020304" pitchFamily="18" charset="0"/>
                <a:hlinkClick r:id="rId4"/>
              </a:rPr>
              <a:t>https://developer.download.nvidia.com/compute/cuda/repos/amzn2023/x86_64/7fa2af80.pub</a:t>
            </a:r>
            <a:endParaRPr lang="en-SG" sz="1600" kern="100" dirty="0">
              <a:effectLst/>
              <a:latin typeface="Aptos" panose="020B0004020202020204" pitchFamily="34" charset="0"/>
              <a:ea typeface="DengXian" panose="02010600030101010101" pitchFamily="2" charset="-122"/>
              <a:cs typeface="Times New Roman" panose="02020603050405020304" pitchFamily="18" charset="0"/>
            </a:endParaRPr>
          </a:p>
          <a:p>
            <a:pPr marL="342900" marR="0" lvl="0" indent="-342900">
              <a:spcBef>
                <a:spcPts val="0"/>
              </a:spcBef>
              <a:spcAft>
                <a:spcPts val="0"/>
              </a:spcAft>
              <a:buFont typeface="+mj-lt"/>
              <a:buAutoNum type="arabicPeriod"/>
            </a:pPr>
            <a:r>
              <a:rPr lang="en-US" sz="1600" kern="100" dirty="0" err="1">
                <a:effectLst/>
                <a:latin typeface="Aptos" panose="020B0004020202020204" pitchFamily="34" charset="0"/>
                <a:ea typeface="DengXian" panose="02010600030101010101" pitchFamily="2" charset="-122"/>
                <a:cs typeface="Times New Roman" panose="02020603050405020304" pitchFamily="18" charset="0"/>
              </a:rPr>
              <a:t>sudo</a:t>
            </a:r>
            <a:r>
              <a:rPr lang="en-US" sz="1600" kern="100" dirty="0">
                <a:effectLst/>
                <a:latin typeface="Aptos" panose="020B0004020202020204" pitchFamily="34" charset="0"/>
                <a:ea typeface="DengXian" panose="02010600030101010101" pitchFamily="2" charset="-122"/>
                <a:cs typeface="Times New Roman" panose="02020603050405020304" pitchFamily="18" charset="0"/>
              </a:rPr>
              <a:t> yum clean all</a:t>
            </a:r>
            <a:endParaRPr lang="en-SG" sz="1600" kern="100" dirty="0">
              <a:effectLst/>
              <a:latin typeface="Aptos" panose="020B0004020202020204" pitchFamily="34" charset="0"/>
              <a:ea typeface="DengXian" panose="02010600030101010101" pitchFamily="2" charset="-122"/>
              <a:cs typeface="Times New Roman" panose="02020603050405020304" pitchFamily="18" charset="0"/>
            </a:endParaRPr>
          </a:p>
          <a:p>
            <a:pPr marL="342900" marR="0" lvl="0" indent="-342900">
              <a:spcBef>
                <a:spcPts val="0"/>
              </a:spcBef>
              <a:spcAft>
                <a:spcPts val="800"/>
              </a:spcAft>
              <a:buFont typeface="+mj-lt"/>
              <a:buAutoNum type="arabicPeriod"/>
            </a:pPr>
            <a:r>
              <a:rPr lang="en-US" sz="1600" kern="100" dirty="0" err="1">
                <a:effectLst/>
                <a:latin typeface="Aptos" panose="020B0004020202020204" pitchFamily="34" charset="0"/>
                <a:ea typeface="DengXian" panose="02010600030101010101" pitchFamily="2" charset="-122"/>
                <a:cs typeface="Times New Roman" panose="02020603050405020304" pitchFamily="18" charset="0"/>
              </a:rPr>
              <a:t>sudo</a:t>
            </a:r>
            <a:r>
              <a:rPr lang="en-US" sz="1600" kern="100" dirty="0">
                <a:effectLst/>
                <a:latin typeface="Aptos" panose="020B0004020202020204" pitchFamily="34" charset="0"/>
                <a:ea typeface="DengXian" panose="02010600030101010101" pitchFamily="2" charset="-122"/>
                <a:cs typeface="Times New Roman" panose="02020603050405020304" pitchFamily="18" charset="0"/>
              </a:rPr>
              <a:t> yum -y install cuda-toolkit-12-5</a:t>
            </a:r>
          </a:p>
          <a:p>
            <a:pPr marL="342900" marR="0" lvl="0" indent="-342900">
              <a:spcBef>
                <a:spcPts val="0"/>
              </a:spcBef>
              <a:spcAft>
                <a:spcPts val="800"/>
              </a:spcAft>
              <a:buFont typeface="+mj-lt"/>
              <a:buAutoNum type="arabicPeriod"/>
            </a:pPr>
            <a:r>
              <a:rPr lang="en-SG" sz="1600" kern="100" dirty="0" err="1">
                <a:effectLst/>
                <a:latin typeface="Aptos" panose="020B0004020202020204" pitchFamily="34" charset="0"/>
                <a:ea typeface="DengXian" panose="02010600030101010101" pitchFamily="2" charset="-122"/>
                <a:cs typeface="Times New Roman" panose="02020603050405020304" pitchFamily="18" charset="0"/>
              </a:rPr>
              <a:t>sudo</a:t>
            </a:r>
            <a:r>
              <a:rPr lang="en-SG" sz="1600" kern="100" dirty="0">
                <a:effectLst/>
                <a:latin typeface="Aptos" panose="020B0004020202020204" pitchFamily="34" charset="0"/>
                <a:ea typeface="DengXian" panose="02010600030101010101" pitchFamily="2" charset="-122"/>
                <a:cs typeface="Times New Roman" panose="02020603050405020304" pitchFamily="18" charset="0"/>
              </a:rPr>
              <a:t> yum update</a:t>
            </a:r>
          </a:p>
          <a:p>
            <a:pPr marL="342900" marR="0" lvl="0" indent="-342900">
              <a:spcBef>
                <a:spcPts val="0"/>
              </a:spcBef>
              <a:spcAft>
                <a:spcPts val="800"/>
              </a:spcAft>
              <a:buFont typeface="+mj-lt"/>
              <a:buAutoNum type="arabicPeriod"/>
            </a:pPr>
            <a:r>
              <a:rPr lang="en-SG" sz="1600" kern="100" dirty="0" err="1">
                <a:effectLst/>
                <a:latin typeface="Aptos" panose="020B0004020202020204" pitchFamily="34" charset="0"/>
                <a:ea typeface="DengXian" panose="02010600030101010101" pitchFamily="2" charset="-122"/>
                <a:cs typeface="Times New Roman" panose="02020603050405020304" pitchFamily="18" charset="0"/>
              </a:rPr>
              <a:t>sudo</a:t>
            </a:r>
            <a:r>
              <a:rPr lang="en-SG" sz="1600" kern="100" dirty="0">
                <a:effectLst/>
                <a:latin typeface="Aptos" panose="020B0004020202020204" pitchFamily="34" charset="0"/>
                <a:ea typeface="DengXian" panose="02010600030101010101" pitchFamily="2" charset="-122"/>
                <a:cs typeface="Times New Roman" panose="02020603050405020304" pitchFamily="18" charset="0"/>
              </a:rPr>
              <a:t> yum install </a:t>
            </a:r>
            <a:r>
              <a:rPr lang="en-SG" sz="1600" kern="100" dirty="0" err="1">
                <a:effectLst/>
                <a:latin typeface="Aptos" panose="020B0004020202020204" pitchFamily="34" charset="0"/>
                <a:ea typeface="DengXian" panose="02010600030101010101" pitchFamily="2" charset="-122"/>
                <a:cs typeface="Times New Roman" panose="02020603050405020304" pitchFamily="18" charset="0"/>
              </a:rPr>
              <a:t>gcc</a:t>
            </a:r>
            <a:r>
              <a:rPr lang="en-SG" sz="1600" kern="100" dirty="0">
                <a:effectLst/>
                <a:latin typeface="Aptos" panose="020B0004020202020204" pitchFamily="34" charset="0"/>
                <a:ea typeface="DengXian" panose="02010600030101010101" pitchFamily="2" charset="-122"/>
                <a:cs typeface="Times New Roman" panose="02020603050405020304" pitchFamily="18" charset="0"/>
              </a:rPr>
              <a:t> kernel-</a:t>
            </a:r>
            <a:r>
              <a:rPr lang="en-SG" sz="1600" kern="100" dirty="0" err="1">
                <a:effectLst/>
                <a:latin typeface="Aptos" panose="020B0004020202020204" pitchFamily="34" charset="0"/>
                <a:ea typeface="DengXian" panose="02010600030101010101" pitchFamily="2" charset="-122"/>
                <a:cs typeface="Times New Roman" panose="02020603050405020304" pitchFamily="18" charset="0"/>
              </a:rPr>
              <a:t>devel</a:t>
            </a:r>
            <a:r>
              <a:rPr lang="en-SG" sz="1600" kern="100" dirty="0">
                <a:effectLst/>
                <a:latin typeface="Aptos" panose="020B0004020202020204" pitchFamily="34" charset="0"/>
                <a:ea typeface="DengXian" panose="02010600030101010101" pitchFamily="2" charset="-122"/>
                <a:cs typeface="Times New Roman" panose="02020603050405020304" pitchFamily="18" charset="0"/>
              </a:rPr>
              <a:t> </a:t>
            </a:r>
            <a:r>
              <a:rPr lang="en-SG" sz="1600" kern="100" dirty="0" err="1">
                <a:effectLst/>
                <a:latin typeface="Aptos" panose="020B0004020202020204" pitchFamily="34" charset="0"/>
                <a:ea typeface="DengXian" panose="02010600030101010101" pitchFamily="2" charset="-122"/>
                <a:cs typeface="Times New Roman" panose="02020603050405020304" pitchFamily="18" charset="0"/>
              </a:rPr>
              <a:t>epel</a:t>
            </a:r>
            <a:r>
              <a:rPr lang="en-SG" sz="1600" kern="100" dirty="0">
                <a:effectLst/>
                <a:latin typeface="Aptos" panose="020B0004020202020204" pitchFamily="34" charset="0"/>
                <a:ea typeface="DengXian" panose="02010600030101010101" pitchFamily="2" charset="-122"/>
                <a:cs typeface="Times New Roman" panose="02020603050405020304" pitchFamily="18" charset="0"/>
              </a:rPr>
              <a:t>-release kernel-</a:t>
            </a:r>
            <a:r>
              <a:rPr lang="en-SG" sz="1600" kern="100" dirty="0" err="1">
                <a:effectLst/>
                <a:latin typeface="Aptos" panose="020B0004020202020204" pitchFamily="34" charset="0"/>
                <a:ea typeface="DengXian" panose="02010600030101010101" pitchFamily="2" charset="-122"/>
                <a:cs typeface="Times New Roman" panose="02020603050405020304" pitchFamily="18" charset="0"/>
              </a:rPr>
              <a:t>devel</a:t>
            </a:r>
            <a:r>
              <a:rPr lang="en-SG" sz="1600" kern="100" dirty="0">
                <a:effectLst/>
                <a:latin typeface="Aptos" panose="020B0004020202020204" pitchFamily="34" charset="0"/>
                <a:ea typeface="DengXian" panose="02010600030101010101" pitchFamily="2" charset="-122"/>
                <a:cs typeface="Times New Roman" panose="02020603050405020304" pitchFamily="18" charset="0"/>
              </a:rPr>
              <a:t> dkms </a:t>
            </a:r>
            <a:r>
              <a:rPr lang="en-SG" sz="1600" kern="100" dirty="0" err="1">
                <a:effectLst/>
                <a:latin typeface="Aptos" panose="020B0004020202020204" pitchFamily="34" charset="0"/>
                <a:ea typeface="DengXian" panose="02010600030101010101" pitchFamily="2" charset="-122"/>
                <a:cs typeface="Times New Roman" panose="02020603050405020304" pitchFamily="18" charset="0"/>
              </a:rPr>
              <a:t>nvidia</a:t>
            </a:r>
            <a:r>
              <a:rPr lang="en-SG" sz="1600" kern="100" dirty="0">
                <a:effectLst/>
                <a:latin typeface="Aptos" panose="020B0004020202020204" pitchFamily="34" charset="0"/>
                <a:ea typeface="DengXian" panose="02010600030101010101" pitchFamily="2" charset="-122"/>
                <a:cs typeface="Times New Roman" panose="02020603050405020304" pitchFamily="18" charset="0"/>
              </a:rPr>
              <a:t>-driver-latest-dkms </a:t>
            </a:r>
            <a:r>
              <a:rPr lang="en-SG" sz="1600" kern="100" dirty="0" err="1">
                <a:effectLst/>
                <a:latin typeface="Aptos" panose="020B0004020202020204" pitchFamily="34" charset="0"/>
                <a:ea typeface="DengXian" panose="02010600030101010101" pitchFamily="2" charset="-122"/>
                <a:cs typeface="Times New Roman" panose="02020603050405020304" pitchFamily="18" charset="0"/>
              </a:rPr>
              <a:t>pkg</a:t>
            </a:r>
            <a:r>
              <a:rPr lang="en-SG" sz="1600" kern="100" dirty="0">
                <a:effectLst/>
                <a:latin typeface="Aptos" panose="020B0004020202020204" pitchFamily="34" charset="0"/>
                <a:ea typeface="DengXian" panose="02010600030101010101" pitchFamily="2" charset="-122"/>
                <a:cs typeface="Times New Roman" panose="02020603050405020304" pitchFamily="18" charset="0"/>
              </a:rPr>
              <a:t>-config xorg-x11-server-devel</a:t>
            </a:r>
          </a:p>
          <a:p>
            <a:pPr marL="342900" marR="0" lvl="0" indent="-342900">
              <a:spcBef>
                <a:spcPts val="0"/>
              </a:spcBef>
              <a:spcAft>
                <a:spcPts val="800"/>
              </a:spcAft>
              <a:buFont typeface="+mj-lt"/>
              <a:buAutoNum type="arabicPeriod"/>
            </a:pPr>
            <a:r>
              <a:rPr lang="en-SG" sz="1600" kern="100" dirty="0" err="1">
                <a:effectLst/>
                <a:latin typeface="Aptos" panose="020B0004020202020204" pitchFamily="34" charset="0"/>
                <a:ea typeface="DengXian" panose="02010600030101010101" pitchFamily="2" charset="-122"/>
                <a:cs typeface="Times New Roman" panose="02020603050405020304" pitchFamily="18" charset="0"/>
              </a:rPr>
              <a:t>sudo</a:t>
            </a:r>
            <a:r>
              <a:rPr lang="en-SG" sz="1600" kern="100" dirty="0">
                <a:effectLst/>
                <a:latin typeface="Aptos" panose="020B0004020202020204" pitchFamily="34" charset="0"/>
                <a:ea typeface="DengXian" panose="02010600030101010101" pitchFamily="2" charset="-122"/>
                <a:cs typeface="Times New Roman" panose="02020603050405020304" pitchFamily="18" charset="0"/>
              </a:rPr>
              <a:t> yum </a:t>
            </a:r>
            <a:r>
              <a:rPr lang="en-SG" sz="1600" kern="100" dirty="0" err="1">
                <a:effectLst/>
                <a:latin typeface="Aptos" panose="020B0004020202020204" pitchFamily="34" charset="0"/>
                <a:ea typeface="DengXian" panose="02010600030101010101" pitchFamily="2" charset="-122"/>
                <a:cs typeface="Times New Roman" panose="02020603050405020304" pitchFamily="18" charset="0"/>
              </a:rPr>
              <a:t>groupinstall</a:t>
            </a:r>
            <a:r>
              <a:rPr lang="en-SG" sz="1600" kern="100" dirty="0">
                <a:effectLst/>
                <a:latin typeface="Aptos" panose="020B0004020202020204" pitchFamily="34" charset="0"/>
                <a:ea typeface="DengXian" panose="02010600030101010101" pitchFamily="2" charset="-122"/>
                <a:cs typeface="Times New Roman" panose="02020603050405020304" pitchFamily="18" charset="0"/>
              </a:rPr>
              <a:t> </a:t>
            </a:r>
            <a:r>
              <a:rPr lang="en-US" sz="1600" kern="100" dirty="0">
                <a:effectLst/>
                <a:latin typeface="Aptos" panose="020B0004020202020204" pitchFamily="34" charset="0"/>
                <a:ea typeface="DengXian" panose="02010600030101010101" pitchFamily="2" charset="-122"/>
                <a:cs typeface="Times New Roman" panose="02020603050405020304" pitchFamily="18" charset="0"/>
              </a:rPr>
              <a:t>"X Window System" "Development Tools"</a:t>
            </a:r>
            <a:endParaRPr lang="en-SG" sz="1600" kern="100" dirty="0">
              <a:effectLst/>
              <a:latin typeface="Aptos" panose="020B0004020202020204" pitchFamily="34" charset="0"/>
              <a:ea typeface="DengXian" panose="02010600030101010101" pitchFamily="2" charset="-122"/>
              <a:cs typeface="Times New Roman" panose="02020603050405020304" pitchFamily="18" charset="0"/>
            </a:endParaRPr>
          </a:p>
          <a:p>
            <a:pPr marL="0" indent="0" algn="just">
              <a:spcAft>
                <a:spcPts val="2133"/>
              </a:spcAft>
              <a:buClr>
                <a:schemeClr val="dk2"/>
              </a:buClr>
              <a:buSzPts val="1100"/>
              <a:buFont typeface="Poppins"/>
              <a:buNone/>
            </a:pPr>
            <a:endParaRPr lang="en-US" sz="1600" kern="0" dirty="0">
              <a:solidFill>
                <a:schemeClr val="tx1"/>
              </a:solidFill>
              <a:latin typeface="Aptos" panose="020B0004020202020204" pitchFamily="34" charset="0"/>
            </a:endParaRPr>
          </a:p>
        </p:txBody>
      </p:sp>
      <p:pic>
        <p:nvPicPr>
          <p:cNvPr id="4" name="Picture 3" descr="A screen shot of a computer program&#10;&#10;Description automatically generated">
            <a:extLst>
              <a:ext uri="{FF2B5EF4-FFF2-40B4-BE49-F238E27FC236}">
                <a16:creationId xmlns:a16="http://schemas.microsoft.com/office/drawing/2014/main" id="{B7CA25F2-B3F0-8342-37AF-66B6A08D17AF}"/>
              </a:ext>
            </a:extLst>
          </p:cNvPr>
          <p:cNvPicPr>
            <a:picLocks noChangeAspect="1"/>
          </p:cNvPicPr>
          <p:nvPr/>
        </p:nvPicPr>
        <p:blipFill>
          <a:blip r:embed="rId5"/>
          <a:stretch>
            <a:fillRect/>
          </a:stretch>
        </p:blipFill>
        <p:spPr>
          <a:xfrm>
            <a:off x="1088754" y="4217339"/>
            <a:ext cx="5731510" cy="1019175"/>
          </a:xfrm>
          <a:prstGeom prst="rect">
            <a:avLst/>
          </a:prstGeom>
        </p:spPr>
      </p:pic>
      <p:sp>
        <p:nvSpPr>
          <p:cNvPr id="10" name="TextBox 9">
            <a:extLst>
              <a:ext uri="{FF2B5EF4-FFF2-40B4-BE49-F238E27FC236}">
                <a16:creationId xmlns:a16="http://schemas.microsoft.com/office/drawing/2014/main" id="{7DF2C6E6-45AE-6A55-8368-E85E836F3642}"/>
              </a:ext>
            </a:extLst>
          </p:cNvPr>
          <p:cNvSpPr txBox="1"/>
          <p:nvPr/>
        </p:nvSpPr>
        <p:spPr>
          <a:xfrm>
            <a:off x="976673" y="5300577"/>
            <a:ext cx="6177064" cy="1211037"/>
          </a:xfrm>
          <a:prstGeom prst="rect">
            <a:avLst/>
          </a:prstGeom>
          <a:noFill/>
        </p:spPr>
        <p:txBody>
          <a:bodyPr wrap="square">
            <a:spAutoFit/>
          </a:bodyPr>
          <a:lstStyle/>
          <a:p>
            <a:pPr marL="342900" marR="0" lvl="0" indent="-342900">
              <a:lnSpc>
                <a:spcPct val="115000"/>
              </a:lnSpc>
              <a:spcBef>
                <a:spcPts val="0"/>
              </a:spcBef>
              <a:spcAft>
                <a:spcPts val="0"/>
              </a:spcAft>
              <a:buFont typeface="+mj-lt"/>
              <a:buAutoNum type="arabicPeriod"/>
            </a:pPr>
            <a:r>
              <a:rPr lang="en-US" sz="1600" kern="100" dirty="0" err="1">
                <a:latin typeface="Aptos" panose="020B0004020202020204" pitchFamily="34" charset="0"/>
                <a:ea typeface="DengXian" panose="02010600030101010101" pitchFamily="2" charset="-122"/>
                <a:cs typeface="Times New Roman" panose="02020603050405020304" pitchFamily="18" charset="0"/>
              </a:rPr>
              <a:t>sudo</a:t>
            </a:r>
            <a:r>
              <a:rPr lang="en-US" sz="1600" kern="100" dirty="0">
                <a:latin typeface="Aptos" panose="020B0004020202020204" pitchFamily="34" charset="0"/>
                <a:ea typeface="DengXian" panose="02010600030101010101" pitchFamily="2" charset="-122"/>
                <a:cs typeface="Times New Roman" panose="02020603050405020304" pitchFamily="18" charset="0"/>
              </a:rPr>
              <a:t> reboot</a:t>
            </a:r>
          </a:p>
          <a:p>
            <a:pPr marL="342900" marR="0" lvl="0" indent="-342900">
              <a:lnSpc>
                <a:spcPct val="115000"/>
              </a:lnSpc>
              <a:spcBef>
                <a:spcPts val="0"/>
              </a:spcBef>
              <a:spcAft>
                <a:spcPts val="0"/>
              </a:spcAft>
              <a:buFont typeface="+mj-lt"/>
              <a:buAutoNum type="arabicPeriod"/>
            </a:pPr>
            <a:r>
              <a:rPr lang="en-US" sz="1600" kern="100" dirty="0" err="1">
                <a:latin typeface="Aptos" panose="020B0004020202020204" pitchFamily="34" charset="0"/>
                <a:ea typeface="DengXian" panose="02010600030101010101" pitchFamily="2" charset="-122"/>
                <a:cs typeface="Times New Roman" panose="02020603050405020304" pitchFamily="18" charset="0"/>
              </a:rPr>
              <a:t>c</a:t>
            </a:r>
            <a:r>
              <a:rPr lang="en-US" sz="1600" kern="100" dirty="0" err="1">
                <a:effectLst/>
                <a:latin typeface="Aptos" panose="020B0004020202020204" pitchFamily="34" charset="0"/>
                <a:ea typeface="DengXian" panose="02010600030101010101" pitchFamily="2" charset="-122"/>
                <a:cs typeface="Times New Roman" panose="02020603050405020304" pitchFamily="18" charset="0"/>
              </a:rPr>
              <a:t>hmod</a:t>
            </a:r>
            <a:r>
              <a:rPr lang="en-US" sz="1600" kern="100" dirty="0">
                <a:effectLst/>
                <a:latin typeface="Aptos" panose="020B0004020202020204" pitchFamily="34" charset="0"/>
                <a:ea typeface="DengXian" panose="02010600030101010101" pitchFamily="2" charset="-122"/>
                <a:cs typeface="Times New Roman" panose="02020603050405020304" pitchFamily="18" charset="0"/>
              </a:rPr>
              <a:t> +x NVIDIA-Linux-x86_64-440.95.01.run</a:t>
            </a:r>
          </a:p>
          <a:p>
            <a:pPr marL="342900" indent="-342900">
              <a:lnSpc>
                <a:spcPct val="115000"/>
              </a:lnSpc>
              <a:buFont typeface="+mj-lt"/>
              <a:buAutoNum type="arabicPeriod"/>
            </a:pPr>
            <a:r>
              <a:rPr lang="en-US" sz="1600" kern="100" dirty="0" err="1">
                <a:latin typeface="Aptos" panose="020B0004020202020204" pitchFamily="34" charset="0"/>
                <a:ea typeface="DengXian" panose="02010600030101010101" pitchFamily="2" charset="-122"/>
                <a:cs typeface="Times New Roman" panose="02020603050405020304" pitchFamily="18" charset="0"/>
              </a:rPr>
              <a:t>sudo</a:t>
            </a:r>
            <a:r>
              <a:rPr lang="en-US" sz="1600" kern="100" dirty="0">
                <a:latin typeface="Aptos" panose="020B0004020202020204" pitchFamily="34" charset="0"/>
                <a:ea typeface="DengXian" panose="02010600030101010101" pitchFamily="2" charset="-122"/>
                <a:cs typeface="Times New Roman" panose="02020603050405020304" pitchFamily="18" charset="0"/>
              </a:rPr>
              <a:t> ./</a:t>
            </a:r>
            <a:r>
              <a:rPr lang="en-US" sz="1600" kern="100" dirty="0">
                <a:effectLst/>
                <a:latin typeface="Aptos" panose="020B0004020202020204" pitchFamily="34" charset="0"/>
                <a:ea typeface="DengXian" panose="02010600030101010101" pitchFamily="2" charset="-122"/>
                <a:cs typeface="Times New Roman" panose="02020603050405020304" pitchFamily="18" charset="0"/>
              </a:rPr>
              <a:t>NVIDIA-Linux-x86_64-440.95.01.run</a:t>
            </a:r>
          </a:p>
          <a:p>
            <a:pPr marL="342900" marR="0" lvl="0" indent="-342900">
              <a:lnSpc>
                <a:spcPct val="115000"/>
              </a:lnSpc>
              <a:spcBef>
                <a:spcPts val="0"/>
              </a:spcBef>
              <a:spcAft>
                <a:spcPts val="0"/>
              </a:spcAft>
              <a:buFont typeface="+mj-lt"/>
              <a:buAutoNum type="arabicPeriod"/>
            </a:pPr>
            <a:endParaRPr lang="en-SG" sz="1600" kern="100" dirty="0">
              <a:effectLst/>
              <a:latin typeface="Aptos" panose="020B0004020202020204" pitchFamily="34" charset="0"/>
              <a:ea typeface="DengXian" panose="02010600030101010101" pitchFamily="2" charset="-122"/>
              <a:cs typeface="Times New Roman" panose="02020603050405020304" pitchFamily="18" charset="0"/>
            </a:endParaRPr>
          </a:p>
        </p:txBody>
      </p:sp>
      <p:pic>
        <p:nvPicPr>
          <p:cNvPr id="12" name="Picture 11">
            <a:extLst>
              <a:ext uri="{FF2B5EF4-FFF2-40B4-BE49-F238E27FC236}">
                <a16:creationId xmlns:a16="http://schemas.microsoft.com/office/drawing/2014/main" id="{D0D37CF2-D27E-5249-9163-93ACE38863E1}"/>
              </a:ext>
            </a:extLst>
          </p:cNvPr>
          <p:cNvPicPr>
            <a:picLocks noChangeAspect="1"/>
          </p:cNvPicPr>
          <p:nvPr/>
        </p:nvPicPr>
        <p:blipFill rotWithShape="1">
          <a:blip r:embed="rId6"/>
          <a:srcRect r="40405"/>
          <a:stretch/>
        </p:blipFill>
        <p:spPr>
          <a:xfrm>
            <a:off x="7011876" y="4159139"/>
            <a:ext cx="4570485" cy="2154750"/>
          </a:xfrm>
          <a:prstGeom prst="rect">
            <a:avLst/>
          </a:prstGeom>
        </p:spPr>
      </p:pic>
    </p:spTree>
    <p:extLst>
      <p:ext uri="{BB962C8B-B14F-4D97-AF65-F5344CB8AC3E}">
        <p14:creationId xmlns:p14="http://schemas.microsoft.com/office/powerpoint/2010/main" val="213139010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9C731F4E-3A79-55A3-BEF5-674CFC77D93D}"/>
              </a:ext>
            </a:extLst>
          </p:cNvPr>
          <p:cNvPicPr>
            <a:picLocks noChangeAspect="1"/>
          </p:cNvPicPr>
          <p:nvPr/>
        </p:nvPicPr>
        <p:blipFill>
          <a:blip r:embed="rId2"/>
          <a:stretch>
            <a:fillRect/>
          </a:stretch>
        </p:blipFill>
        <p:spPr>
          <a:xfrm>
            <a:off x="916021" y="1328049"/>
            <a:ext cx="11029767" cy="2952119"/>
          </a:xfrm>
          <a:prstGeom prst="rect">
            <a:avLst/>
          </a:prstGeom>
        </p:spPr>
      </p:pic>
    </p:spTree>
    <p:extLst>
      <p:ext uri="{BB962C8B-B14F-4D97-AF65-F5344CB8AC3E}">
        <p14:creationId xmlns:p14="http://schemas.microsoft.com/office/powerpoint/2010/main" val="404369444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sp>
        <p:nvSpPr>
          <p:cNvPr id="411" name="Google Shape;411;p51"/>
          <p:cNvSpPr txBox="1">
            <a:spLocks noGrp="1"/>
          </p:cNvSpPr>
          <p:nvPr>
            <p:ph type="title"/>
          </p:nvPr>
        </p:nvSpPr>
        <p:spPr>
          <a:xfrm>
            <a:off x="1611161" y="3570350"/>
            <a:ext cx="5577580" cy="1122400"/>
          </a:xfrm>
          <a:prstGeom prst="rect">
            <a:avLst/>
          </a:prstGeom>
        </p:spPr>
        <p:txBody>
          <a:bodyPr spcFirstLastPara="1" wrap="square" lIns="121900" tIns="121900" rIns="121900" bIns="121900" anchor="t" anchorCtr="0">
            <a:noAutofit/>
          </a:bodyPr>
          <a:lstStyle/>
          <a:p>
            <a:r>
              <a:rPr lang="en" sz="4400" dirty="0"/>
              <a:t>Reward Model Training </a:t>
            </a:r>
            <a:endParaRPr sz="4400" dirty="0"/>
          </a:p>
        </p:txBody>
      </p:sp>
      <p:sp>
        <p:nvSpPr>
          <p:cNvPr id="412" name="Google Shape;412;p51"/>
          <p:cNvSpPr txBox="1">
            <a:spLocks noGrp="1"/>
          </p:cNvSpPr>
          <p:nvPr>
            <p:ph type="title" idx="2"/>
          </p:nvPr>
        </p:nvSpPr>
        <p:spPr>
          <a:xfrm>
            <a:off x="1611161" y="2135376"/>
            <a:ext cx="1718400" cy="1122400"/>
          </a:xfrm>
          <a:prstGeom prst="rect">
            <a:avLst/>
          </a:prstGeom>
        </p:spPr>
        <p:txBody>
          <a:bodyPr spcFirstLastPara="1" wrap="square" lIns="121900" tIns="121900" rIns="121900" bIns="121900" anchor="b" anchorCtr="0">
            <a:noAutofit/>
          </a:bodyPr>
          <a:lstStyle/>
          <a:p>
            <a:r>
              <a:rPr lang="en" dirty="0"/>
              <a:t>05</a:t>
            </a:r>
            <a:endParaRPr dirty="0"/>
          </a:p>
        </p:txBody>
      </p:sp>
      <p:grpSp>
        <p:nvGrpSpPr>
          <p:cNvPr id="413" name="Google Shape;413;p51"/>
          <p:cNvGrpSpPr/>
          <p:nvPr/>
        </p:nvGrpSpPr>
        <p:grpSpPr>
          <a:xfrm flipH="1">
            <a:off x="-124833" y="3361967"/>
            <a:ext cx="6658000" cy="0"/>
            <a:chOff x="2220050" y="1547100"/>
            <a:chExt cx="4993500" cy="0"/>
          </a:xfrm>
        </p:grpSpPr>
        <p:cxnSp>
          <p:nvCxnSpPr>
            <p:cNvPr id="414" name="Google Shape;414;p51"/>
            <p:cNvCxnSpPr/>
            <p:nvPr/>
          </p:nvCxnSpPr>
          <p:spPr>
            <a:xfrm>
              <a:off x="2220050" y="1547100"/>
              <a:ext cx="464400" cy="0"/>
            </a:xfrm>
            <a:prstGeom prst="straightConnector1">
              <a:avLst/>
            </a:prstGeom>
            <a:noFill/>
            <a:ln w="114300" cap="flat" cmpd="sng">
              <a:solidFill>
                <a:schemeClr val="dk1"/>
              </a:solidFill>
              <a:prstDash val="solid"/>
              <a:round/>
              <a:headEnd type="none" w="med" len="med"/>
              <a:tailEnd type="none" w="med" len="med"/>
            </a:ln>
          </p:spPr>
        </p:cxnSp>
        <p:cxnSp>
          <p:nvCxnSpPr>
            <p:cNvPr id="415" name="Google Shape;415;p51"/>
            <p:cNvCxnSpPr/>
            <p:nvPr/>
          </p:nvCxnSpPr>
          <p:spPr>
            <a:xfrm>
              <a:off x="2684450" y="1547100"/>
              <a:ext cx="4529100" cy="0"/>
            </a:xfrm>
            <a:prstGeom prst="straightConnector1">
              <a:avLst/>
            </a:prstGeom>
            <a:noFill/>
            <a:ln w="9525" cap="flat" cmpd="sng">
              <a:solidFill>
                <a:schemeClr val="dk1"/>
              </a:solidFill>
              <a:prstDash val="solid"/>
              <a:round/>
              <a:headEnd type="none" w="med" len="med"/>
              <a:tailEnd type="none" w="med" len="med"/>
            </a:ln>
          </p:spPr>
        </p:cxnSp>
      </p:grpSp>
    </p:spTree>
    <p:extLst>
      <p:ext uri="{BB962C8B-B14F-4D97-AF65-F5344CB8AC3E}">
        <p14:creationId xmlns:p14="http://schemas.microsoft.com/office/powerpoint/2010/main" val="207399985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73"/>
        <p:cNvGrpSpPr/>
        <p:nvPr/>
      </p:nvGrpSpPr>
      <p:grpSpPr>
        <a:xfrm>
          <a:off x="0" y="0"/>
          <a:ext cx="0" cy="0"/>
          <a:chOff x="0" y="0"/>
          <a:chExt cx="0" cy="0"/>
        </a:xfrm>
      </p:grpSpPr>
      <p:sp>
        <p:nvSpPr>
          <p:cNvPr id="574" name="Google Shape;574;p62"/>
          <p:cNvSpPr txBox="1">
            <a:spLocks noGrp="1"/>
          </p:cNvSpPr>
          <p:nvPr>
            <p:ph type="title"/>
          </p:nvPr>
        </p:nvSpPr>
        <p:spPr>
          <a:xfrm>
            <a:off x="960000" y="491767"/>
            <a:ext cx="10272000" cy="763600"/>
          </a:xfrm>
          <a:prstGeom prst="rect">
            <a:avLst/>
          </a:prstGeom>
        </p:spPr>
        <p:txBody>
          <a:bodyPr spcFirstLastPara="1" wrap="square" lIns="121900" tIns="121900" rIns="121900" bIns="121900" anchor="t" anchorCtr="0">
            <a:noAutofit/>
          </a:bodyPr>
          <a:lstStyle/>
          <a:p>
            <a:r>
              <a:rPr lang="en" dirty="0"/>
              <a:t>TRAINING REWARD MODEL </a:t>
            </a:r>
            <a:endParaRPr dirty="0"/>
          </a:p>
        </p:txBody>
      </p:sp>
      <p:sp>
        <p:nvSpPr>
          <p:cNvPr id="8" name="Google Shape;521;p58">
            <a:extLst>
              <a:ext uri="{FF2B5EF4-FFF2-40B4-BE49-F238E27FC236}">
                <a16:creationId xmlns:a16="http://schemas.microsoft.com/office/drawing/2014/main" id="{EC5BF8AE-6869-985A-4DD2-2DA231517225}"/>
              </a:ext>
            </a:extLst>
          </p:cNvPr>
          <p:cNvSpPr txBox="1">
            <a:spLocks/>
          </p:cNvSpPr>
          <p:nvPr/>
        </p:nvSpPr>
        <p:spPr>
          <a:xfrm>
            <a:off x="977207" y="975610"/>
            <a:ext cx="9699217" cy="7636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Poppins"/>
              <a:buChar char="●"/>
              <a:defRPr sz="1200" b="0" i="0" u="none" strike="noStrike" cap="none">
                <a:solidFill>
                  <a:schemeClr val="dk1"/>
                </a:solidFill>
                <a:latin typeface="Poppins"/>
                <a:ea typeface="Poppins"/>
                <a:cs typeface="Poppins"/>
                <a:sym typeface="Poppins"/>
              </a:defRPr>
            </a:lvl1pPr>
            <a:lvl2pPr marL="914400" marR="0" lvl="1" indent="-304800" algn="l" rtl="0">
              <a:lnSpc>
                <a:spcPct val="100000"/>
              </a:lnSpc>
              <a:spcBef>
                <a:spcPts val="1600"/>
              </a:spcBef>
              <a:spcAft>
                <a:spcPts val="0"/>
              </a:spcAft>
              <a:buClr>
                <a:schemeClr val="dk1"/>
              </a:buClr>
              <a:buSzPts val="1200"/>
              <a:buFont typeface="Poppins"/>
              <a:buChar char="○"/>
              <a:defRPr sz="1200" b="0" i="0" u="none" strike="noStrike" cap="none">
                <a:solidFill>
                  <a:schemeClr val="dk1"/>
                </a:solidFill>
                <a:latin typeface="Poppins"/>
                <a:ea typeface="Poppins"/>
                <a:cs typeface="Poppins"/>
                <a:sym typeface="Poppins"/>
              </a:defRPr>
            </a:lvl2pPr>
            <a:lvl3pPr marL="1371600" marR="0" lvl="2" indent="-304800" algn="l" rtl="0">
              <a:lnSpc>
                <a:spcPct val="100000"/>
              </a:lnSpc>
              <a:spcBef>
                <a:spcPts val="1600"/>
              </a:spcBef>
              <a:spcAft>
                <a:spcPts val="0"/>
              </a:spcAft>
              <a:buClr>
                <a:schemeClr val="dk1"/>
              </a:buClr>
              <a:buSzPts val="1200"/>
              <a:buFont typeface="Poppins"/>
              <a:buChar char="■"/>
              <a:defRPr sz="1200" b="0" i="0" u="none" strike="noStrike" cap="none">
                <a:solidFill>
                  <a:schemeClr val="dk1"/>
                </a:solidFill>
                <a:latin typeface="Poppins"/>
                <a:ea typeface="Poppins"/>
                <a:cs typeface="Poppins"/>
                <a:sym typeface="Poppins"/>
              </a:defRPr>
            </a:lvl3pPr>
            <a:lvl4pPr marL="1828800" marR="0" lvl="3" indent="-304800" algn="l" rtl="0">
              <a:lnSpc>
                <a:spcPct val="100000"/>
              </a:lnSpc>
              <a:spcBef>
                <a:spcPts val="1600"/>
              </a:spcBef>
              <a:spcAft>
                <a:spcPts val="0"/>
              </a:spcAft>
              <a:buClr>
                <a:schemeClr val="dk1"/>
              </a:buClr>
              <a:buSzPts val="1200"/>
              <a:buFont typeface="Poppins"/>
              <a:buChar char="●"/>
              <a:defRPr sz="1200" b="0" i="0" u="none" strike="noStrike" cap="none">
                <a:solidFill>
                  <a:schemeClr val="dk1"/>
                </a:solidFill>
                <a:latin typeface="Poppins"/>
                <a:ea typeface="Poppins"/>
                <a:cs typeface="Poppins"/>
                <a:sym typeface="Poppins"/>
              </a:defRPr>
            </a:lvl4pPr>
            <a:lvl5pPr marL="2286000" marR="0" lvl="4" indent="-304800" algn="l" rtl="0">
              <a:lnSpc>
                <a:spcPct val="100000"/>
              </a:lnSpc>
              <a:spcBef>
                <a:spcPts val="1600"/>
              </a:spcBef>
              <a:spcAft>
                <a:spcPts val="0"/>
              </a:spcAft>
              <a:buClr>
                <a:schemeClr val="dk1"/>
              </a:buClr>
              <a:buSzPts val="1200"/>
              <a:buFont typeface="Poppins"/>
              <a:buChar char="○"/>
              <a:defRPr sz="1200" b="0" i="0" u="none" strike="noStrike" cap="none">
                <a:solidFill>
                  <a:schemeClr val="dk1"/>
                </a:solidFill>
                <a:latin typeface="Poppins"/>
                <a:ea typeface="Poppins"/>
                <a:cs typeface="Poppins"/>
                <a:sym typeface="Poppins"/>
              </a:defRPr>
            </a:lvl5pPr>
            <a:lvl6pPr marL="2743200" marR="0" lvl="5" indent="-304800" algn="l" rtl="0">
              <a:lnSpc>
                <a:spcPct val="100000"/>
              </a:lnSpc>
              <a:spcBef>
                <a:spcPts val="1600"/>
              </a:spcBef>
              <a:spcAft>
                <a:spcPts val="0"/>
              </a:spcAft>
              <a:buClr>
                <a:schemeClr val="dk1"/>
              </a:buClr>
              <a:buSzPts val="1200"/>
              <a:buFont typeface="Poppins"/>
              <a:buChar char="■"/>
              <a:defRPr sz="1200" b="0" i="0" u="none" strike="noStrike" cap="none">
                <a:solidFill>
                  <a:schemeClr val="dk1"/>
                </a:solidFill>
                <a:latin typeface="Poppins"/>
                <a:ea typeface="Poppins"/>
                <a:cs typeface="Poppins"/>
                <a:sym typeface="Poppins"/>
              </a:defRPr>
            </a:lvl6pPr>
            <a:lvl7pPr marL="3200400" marR="0" lvl="6" indent="-304800" algn="l" rtl="0">
              <a:lnSpc>
                <a:spcPct val="100000"/>
              </a:lnSpc>
              <a:spcBef>
                <a:spcPts val="1600"/>
              </a:spcBef>
              <a:spcAft>
                <a:spcPts val="0"/>
              </a:spcAft>
              <a:buClr>
                <a:schemeClr val="dk1"/>
              </a:buClr>
              <a:buSzPts val="1200"/>
              <a:buFont typeface="Poppins"/>
              <a:buChar char="●"/>
              <a:defRPr sz="1200" b="0" i="0" u="none" strike="noStrike" cap="none">
                <a:solidFill>
                  <a:schemeClr val="dk1"/>
                </a:solidFill>
                <a:latin typeface="Poppins"/>
                <a:ea typeface="Poppins"/>
                <a:cs typeface="Poppins"/>
                <a:sym typeface="Poppins"/>
              </a:defRPr>
            </a:lvl7pPr>
            <a:lvl8pPr marL="3657600" marR="0" lvl="7" indent="-304800" algn="l" rtl="0">
              <a:lnSpc>
                <a:spcPct val="100000"/>
              </a:lnSpc>
              <a:spcBef>
                <a:spcPts val="1600"/>
              </a:spcBef>
              <a:spcAft>
                <a:spcPts val="0"/>
              </a:spcAft>
              <a:buClr>
                <a:schemeClr val="dk1"/>
              </a:buClr>
              <a:buSzPts val="1200"/>
              <a:buFont typeface="Poppins"/>
              <a:buChar char="○"/>
              <a:defRPr sz="1200" b="0" i="0" u="none" strike="noStrike" cap="none">
                <a:solidFill>
                  <a:schemeClr val="dk1"/>
                </a:solidFill>
                <a:latin typeface="Poppins"/>
                <a:ea typeface="Poppins"/>
                <a:cs typeface="Poppins"/>
                <a:sym typeface="Poppins"/>
              </a:defRPr>
            </a:lvl8pPr>
            <a:lvl9pPr marL="4114800" marR="0" lvl="8" indent="-304800" algn="l" rtl="0">
              <a:lnSpc>
                <a:spcPct val="100000"/>
              </a:lnSpc>
              <a:spcBef>
                <a:spcPts val="1600"/>
              </a:spcBef>
              <a:spcAft>
                <a:spcPts val="1600"/>
              </a:spcAft>
              <a:buClr>
                <a:schemeClr val="dk1"/>
              </a:buClr>
              <a:buSzPts val="1200"/>
              <a:buFont typeface="Poppins"/>
              <a:buChar char="■"/>
              <a:defRPr sz="1200" b="0" i="0" u="none" strike="noStrike" cap="none">
                <a:solidFill>
                  <a:schemeClr val="dk1"/>
                </a:solidFill>
                <a:latin typeface="Poppins"/>
                <a:ea typeface="Poppins"/>
                <a:cs typeface="Poppins"/>
                <a:sym typeface="Poppins"/>
              </a:defRPr>
            </a:lvl9pPr>
          </a:lstStyle>
          <a:p>
            <a:pPr marL="0" indent="0" algn="just">
              <a:spcAft>
                <a:spcPts val="2133"/>
              </a:spcAft>
              <a:buClr>
                <a:schemeClr val="dk2"/>
              </a:buClr>
              <a:buSzPts val="1100"/>
              <a:buFont typeface="Poppins"/>
              <a:buNone/>
            </a:pPr>
            <a:r>
              <a:rPr lang="en-US" sz="1600" kern="0" dirty="0"/>
              <a:t>Reward model is much smaller than LLM so it can be trained locally. I have also created a working Python script and an upvote/downvote dataset with 100 samples (50 upvotes, 50 downvotes)</a:t>
            </a:r>
          </a:p>
        </p:txBody>
      </p:sp>
      <p:sp>
        <p:nvSpPr>
          <p:cNvPr id="4" name="Google Shape;521;p58">
            <a:extLst>
              <a:ext uri="{FF2B5EF4-FFF2-40B4-BE49-F238E27FC236}">
                <a16:creationId xmlns:a16="http://schemas.microsoft.com/office/drawing/2014/main" id="{42CB0E26-4718-8A45-03F9-F3BFC04C2ACE}"/>
              </a:ext>
            </a:extLst>
          </p:cNvPr>
          <p:cNvSpPr txBox="1">
            <a:spLocks/>
          </p:cNvSpPr>
          <p:nvPr/>
        </p:nvSpPr>
        <p:spPr>
          <a:xfrm>
            <a:off x="1068357" y="2011893"/>
            <a:ext cx="9719617" cy="1499792"/>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Poppins"/>
              <a:buChar char="●"/>
              <a:defRPr sz="1200" b="0" i="0" u="none" strike="noStrike" cap="none">
                <a:solidFill>
                  <a:schemeClr val="dk1"/>
                </a:solidFill>
                <a:latin typeface="Poppins"/>
                <a:ea typeface="Poppins"/>
                <a:cs typeface="Poppins"/>
                <a:sym typeface="Poppins"/>
              </a:defRPr>
            </a:lvl1pPr>
            <a:lvl2pPr marL="914400" marR="0" lvl="1" indent="-304800" algn="l" rtl="0">
              <a:lnSpc>
                <a:spcPct val="100000"/>
              </a:lnSpc>
              <a:spcBef>
                <a:spcPts val="1600"/>
              </a:spcBef>
              <a:spcAft>
                <a:spcPts val="0"/>
              </a:spcAft>
              <a:buClr>
                <a:schemeClr val="dk1"/>
              </a:buClr>
              <a:buSzPts val="1200"/>
              <a:buFont typeface="Poppins"/>
              <a:buChar char="○"/>
              <a:defRPr sz="1200" b="0" i="0" u="none" strike="noStrike" cap="none">
                <a:solidFill>
                  <a:schemeClr val="dk1"/>
                </a:solidFill>
                <a:latin typeface="Poppins"/>
                <a:ea typeface="Poppins"/>
                <a:cs typeface="Poppins"/>
                <a:sym typeface="Poppins"/>
              </a:defRPr>
            </a:lvl2pPr>
            <a:lvl3pPr marL="1371600" marR="0" lvl="2" indent="-304800" algn="l" rtl="0">
              <a:lnSpc>
                <a:spcPct val="100000"/>
              </a:lnSpc>
              <a:spcBef>
                <a:spcPts val="1600"/>
              </a:spcBef>
              <a:spcAft>
                <a:spcPts val="0"/>
              </a:spcAft>
              <a:buClr>
                <a:schemeClr val="dk1"/>
              </a:buClr>
              <a:buSzPts val="1200"/>
              <a:buFont typeface="Poppins"/>
              <a:buChar char="■"/>
              <a:defRPr sz="1200" b="0" i="0" u="none" strike="noStrike" cap="none">
                <a:solidFill>
                  <a:schemeClr val="dk1"/>
                </a:solidFill>
                <a:latin typeface="Poppins"/>
                <a:ea typeface="Poppins"/>
                <a:cs typeface="Poppins"/>
                <a:sym typeface="Poppins"/>
              </a:defRPr>
            </a:lvl3pPr>
            <a:lvl4pPr marL="1828800" marR="0" lvl="3" indent="-304800" algn="l" rtl="0">
              <a:lnSpc>
                <a:spcPct val="100000"/>
              </a:lnSpc>
              <a:spcBef>
                <a:spcPts val="1600"/>
              </a:spcBef>
              <a:spcAft>
                <a:spcPts val="0"/>
              </a:spcAft>
              <a:buClr>
                <a:schemeClr val="dk1"/>
              </a:buClr>
              <a:buSzPts val="1200"/>
              <a:buFont typeface="Poppins"/>
              <a:buChar char="●"/>
              <a:defRPr sz="1200" b="0" i="0" u="none" strike="noStrike" cap="none">
                <a:solidFill>
                  <a:schemeClr val="dk1"/>
                </a:solidFill>
                <a:latin typeface="Poppins"/>
                <a:ea typeface="Poppins"/>
                <a:cs typeface="Poppins"/>
                <a:sym typeface="Poppins"/>
              </a:defRPr>
            </a:lvl4pPr>
            <a:lvl5pPr marL="2286000" marR="0" lvl="4" indent="-304800" algn="l" rtl="0">
              <a:lnSpc>
                <a:spcPct val="100000"/>
              </a:lnSpc>
              <a:spcBef>
                <a:spcPts val="1600"/>
              </a:spcBef>
              <a:spcAft>
                <a:spcPts val="0"/>
              </a:spcAft>
              <a:buClr>
                <a:schemeClr val="dk1"/>
              </a:buClr>
              <a:buSzPts val="1200"/>
              <a:buFont typeface="Poppins"/>
              <a:buChar char="○"/>
              <a:defRPr sz="1200" b="0" i="0" u="none" strike="noStrike" cap="none">
                <a:solidFill>
                  <a:schemeClr val="dk1"/>
                </a:solidFill>
                <a:latin typeface="Poppins"/>
                <a:ea typeface="Poppins"/>
                <a:cs typeface="Poppins"/>
                <a:sym typeface="Poppins"/>
              </a:defRPr>
            </a:lvl5pPr>
            <a:lvl6pPr marL="2743200" marR="0" lvl="5" indent="-304800" algn="l" rtl="0">
              <a:lnSpc>
                <a:spcPct val="100000"/>
              </a:lnSpc>
              <a:spcBef>
                <a:spcPts val="1600"/>
              </a:spcBef>
              <a:spcAft>
                <a:spcPts val="0"/>
              </a:spcAft>
              <a:buClr>
                <a:schemeClr val="dk1"/>
              </a:buClr>
              <a:buSzPts val="1200"/>
              <a:buFont typeface="Poppins"/>
              <a:buChar char="■"/>
              <a:defRPr sz="1200" b="0" i="0" u="none" strike="noStrike" cap="none">
                <a:solidFill>
                  <a:schemeClr val="dk1"/>
                </a:solidFill>
                <a:latin typeface="Poppins"/>
                <a:ea typeface="Poppins"/>
                <a:cs typeface="Poppins"/>
                <a:sym typeface="Poppins"/>
              </a:defRPr>
            </a:lvl6pPr>
            <a:lvl7pPr marL="3200400" marR="0" lvl="6" indent="-304800" algn="l" rtl="0">
              <a:lnSpc>
                <a:spcPct val="100000"/>
              </a:lnSpc>
              <a:spcBef>
                <a:spcPts val="1600"/>
              </a:spcBef>
              <a:spcAft>
                <a:spcPts val="0"/>
              </a:spcAft>
              <a:buClr>
                <a:schemeClr val="dk1"/>
              </a:buClr>
              <a:buSzPts val="1200"/>
              <a:buFont typeface="Poppins"/>
              <a:buChar char="●"/>
              <a:defRPr sz="1200" b="0" i="0" u="none" strike="noStrike" cap="none">
                <a:solidFill>
                  <a:schemeClr val="dk1"/>
                </a:solidFill>
                <a:latin typeface="Poppins"/>
                <a:ea typeface="Poppins"/>
                <a:cs typeface="Poppins"/>
                <a:sym typeface="Poppins"/>
              </a:defRPr>
            </a:lvl7pPr>
            <a:lvl8pPr marL="3657600" marR="0" lvl="7" indent="-304800" algn="l" rtl="0">
              <a:lnSpc>
                <a:spcPct val="100000"/>
              </a:lnSpc>
              <a:spcBef>
                <a:spcPts val="1600"/>
              </a:spcBef>
              <a:spcAft>
                <a:spcPts val="0"/>
              </a:spcAft>
              <a:buClr>
                <a:schemeClr val="dk1"/>
              </a:buClr>
              <a:buSzPts val="1200"/>
              <a:buFont typeface="Poppins"/>
              <a:buChar char="○"/>
              <a:defRPr sz="1200" b="0" i="0" u="none" strike="noStrike" cap="none">
                <a:solidFill>
                  <a:schemeClr val="dk1"/>
                </a:solidFill>
                <a:latin typeface="Poppins"/>
                <a:ea typeface="Poppins"/>
                <a:cs typeface="Poppins"/>
                <a:sym typeface="Poppins"/>
              </a:defRPr>
            </a:lvl8pPr>
            <a:lvl9pPr marL="4114800" marR="0" lvl="8" indent="-304800" algn="l" rtl="0">
              <a:lnSpc>
                <a:spcPct val="100000"/>
              </a:lnSpc>
              <a:spcBef>
                <a:spcPts val="1600"/>
              </a:spcBef>
              <a:spcAft>
                <a:spcPts val="1600"/>
              </a:spcAft>
              <a:buClr>
                <a:schemeClr val="dk1"/>
              </a:buClr>
              <a:buSzPts val="1200"/>
              <a:buFont typeface="Poppins"/>
              <a:buChar char="■"/>
              <a:defRPr sz="1200" b="0" i="0" u="none" strike="noStrike" cap="none">
                <a:solidFill>
                  <a:schemeClr val="dk1"/>
                </a:solidFill>
                <a:latin typeface="Poppins"/>
                <a:ea typeface="Poppins"/>
                <a:cs typeface="Poppins"/>
                <a:sym typeface="Poppins"/>
              </a:defRPr>
            </a:lvl9pPr>
          </a:lstStyle>
          <a:p>
            <a:pPr marL="0" indent="0" algn="just">
              <a:spcAft>
                <a:spcPts val="2133"/>
              </a:spcAft>
              <a:buClr>
                <a:schemeClr val="dk2"/>
              </a:buClr>
              <a:buSzPts val="1100"/>
              <a:buFont typeface="Poppins"/>
              <a:buNone/>
            </a:pPr>
            <a:endParaRPr lang="en-US" sz="1600" kern="0" dirty="0">
              <a:solidFill>
                <a:srgbClr val="FF0000"/>
              </a:solidFill>
            </a:endParaRPr>
          </a:p>
        </p:txBody>
      </p:sp>
      <p:pic>
        <p:nvPicPr>
          <p:cNvPr id="3" name="Picture 2">
            <a:extLst>
              <a:ext uri="{FF2B5EF4-FFF2-40B4-BE49-F238E27FC236}">
                <a16:creationId xmlns:a16="http://schemas.microsoft.com/office/drawing/2014/main" id="{5C53E61C-C08F-3A28-70D1-61105BB55E60}"/>
              </a:ext>
            </a:extLst>
          </p:cNvPr>
          <p:cNvPicPr>
            <a:picLocks noChangeAspect="1"/>
          </p:cNvPicPr>
          <p:nvPr/>
        </p:nvPicPr>
        <p:blipFill>
          <a:blip r:embed="rId3"/>
          <a:stretch>
            <a:fillRect/>
          </a:stretch>
        </p:blipFill>
        <p:spPr>
          <a:xfrm>
            <a:off x="2002710" y="2011893"/>
            <a:ext cx="7850909" cy="3935703"/>
          </a:xfrm>
          <a:prstGeom prst="rect">
            <a:avLst/>
          </a:prstGeom>
        </p:spPr>
      </p:pic>
    </p:spTree>
    <p:extLst>
      <p:ext uri="{BB962C8B-B14F-4D97-AF65-F5344CB8AC3E}">
        <p14:creationId xmlns:p14="http://schemas.microsoft.com/office/powerpoint/2010/main" val="147004412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73"/>
        <p:cNvGrpSpPr/>
        <p:nvPr/>
      </p:nvGrpSpPr>
      <p:grpSpPr>
        <a:xfrm>
          <a:off x="0" y="0"/>
          <a:ext cx="0" cy="0"/>
          <a:chOff x="0" y="0"/>
          <a:chExt cx="0" cy="0"/>
        </a:xfrm>
      </p:grpSpPr>
      <p:sp>
        <p:nvSpPr>
          <p:cNvPr id="574" name="Google Shape;574;p62"/>
          <p:cNvSpPr txBox="1">
            <a:spLocks noGrp="1"/>
          </p:cNvSpPr>
          <p:nvPr>
            <p:ph type="title"/>
          </p:nvPr>
        </p:nvSpPr>
        <p:spPr>
          <a:xfrm>
            <a:off x="960000" y="365305"/>
            <a:ext cx="10272000" cy="763600"/>
          </a:xfrm>
          <a:prstGeom prst="rect">
            <a:avLst/>
          </a:prstGeom>
        </p:spPr>
        <p:txBody>
          <a:bodyPr spcFirstLastPara="1" wrap="square" lIns="121900" tIns="121900" rIns="121900" bIns="121900" anchor="t" anchorCtr="0">
            <a:noAutofit/>
          </a:bodyPr>
          <a:lstStyle/>
          <a:p>
            <a:r>
              <a:rPr lang="en" dirty="0"/>
              <a:t>UPVOTED DATA SAMPLE</a:t>
            </a:r>
            <a:endParaRPr dirty="0"/>
          </a:p>
        </p:txBody>
      </p:sp>
      <p:sp>
        <p:nvSpPr>
          <p:cNvPr id="4" name="Google Shape;521;p58">
            <a:extLst>
              <a:ext uri="{FF2B5EF4-FFF2-40B4-BE49-F238E27FC236}">
                <a16:creationId xmlns:a16="http://schemas.microsoft.com/office/drawing/2014/main" id="{42CB0E26-4718-8A45-03F9-F3BFC04C2ACE}"/>
              </a:ext>
            </a:extLst>
          </p:cNvPr>
          <p:cNvSpPr txBox="1">
            <a:spLocks/>
          </p:cNvSpPr>
          <p:nvPr/>
        </p:nvSpPr>
        <p:spPr>
          <a:xfrm>
            <a:off x="1068357" y="1885431"/>
            <a:ext cx="9719617" cy="1499792"/>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Poppins"/>
              <a:buChar char="●"/>
              <a:defRPr sz="1200" b="0" i="0" u="none" strike="noStrike" cap="none">
                <a:solidFill>
                  <a:schemeClr val="dk1"/>
                </a:solidFill>
                <a:latin typeface="Poppins"/>
                <a:ea typeface="Poppins"/>
                <a:cs typeface="Poppins"/>
                <a:sym typeface="Poppins"/>
              </a:defRPr>
            </a:lvl1pPr>
            <a:lvl2pPr marL="914400" marR="0" lvl="1" indent="-304800" algn="l" rtl="0">
              <a:lnSpc>
                <a:spcPct val="100000"/>
              </a:lnSpc>
              <a:spcBef>
                <a:spcPts val="1600"/>
              </a:spcBef>
              <a:spcAft>
                <a:spcPts val="0"/>
              </a:spcAft>
              <a:buClr>
                <a:schemeClr val="dk1"/>
              </a:buClr>
              <a:buSzPts val="1200"/>
              <a:buFont typeface="Poppins"/>
              <a:buChar char="○"/>
              <a:defRPr sz="1200" b="0" i="0" u="none" strike="noStrike" cap="none">
                <a:solidFill>
                  <a:schemeClr val="dk1"/>
                </a:solidFill>
                <a:latin typeface="Poppins"/>
                <a:ea typeface="Poppins"/>
                <a:cs typeface="Poppins"/>
                <a:sym typeface="Poppins"/>
              </a:defRPr>
            </a:lvl2pPr>
            <a:lvl3pPr marL="1371600" marR="0" lvl="2" indent="-304800" algn="l" rtl="0">
              <a:lnSpc>
                <a:spcPct val="100000"/>
              </a:lnSpc>
              <a:spcBef>
                <a:spcPts val="1600"/>
              </a:spcBef>
              <a:spcAft>
                <a:spcPts val="0"/>
              </a:spcAft>
              <a:buClr>
                <a:schemeClr val="dk1"/>
              </a:buClr>
              <a:buSzPts val="1200"/>
              <a:buFont typeface="Poppins"/>
              <a:buChar char="■"/>
              <a:defRPr sz="1200" b="0" i="0" u="none" strike="noStrike" cap="none">
                <a:solidFill>
                  <a:schemeClr val="dk1"/>
                </a:solidFill>
                <a:latin typeface="Poppins"/>
                <a:ea typeface="Poppins"/>
                <a:cs typeface="Poppins"/>
                <a:sym typeface="Poppins"/>
              </a:defRPr>
            </a:lvl3pPr>
            <a:lvl4pPr marL="1828800" marR="0" lvl="3" indent="-304800" algn="l" rtl="0">
              <a:lnSpc>
                <a:spcPct val="100000"/>
              </a:lnSpc>
              <a:spcBef>
                <a:spcPts val="1600"/>
              </a:spcBef>
              <a:spcAft>
                <a:spcPts val="0"/>
              </a:spcAft>
              <a:buClr>
                <a:schemeClr val="dk1"/>
              </a:buClr>
              <a:buSzPts val="1200"/>
              <a:buFont typeface="Poppins"/>
              <a:buChar char="●"/>
              <a:defRPr sz="1200" b="0" i="0" u="none" strike="noStrike" cap="none">
                <a:solidFill>
                  <a:schemeClr val="dk1"/>
                </a:solidFill>
                <a:latin typeface="Poppins"/>
                <a:ea typeface="Poppins"/>
                <a:cs typeface="Poppins"/>
                <a:sym typeface="Poppins"/>
              </a:defRPr>
            </a:lvl4pPr>
            <a:lvl5pPr marL="2286000" marR="0" lvl="4" indent="-304800" algn="l" rtl="0">
              <a:lnSpc>
                <a:spcPct val="100000"/>
              </a:lnSpc>
              <a:spcBef>
                <a:spcPts val="1600"/>
              </a:spcBef>
              <a:spcAft>
                <a:spcPts val="0"/>
              </a:spcAft>
              <a:buClr>
                <a:schemeClr val="dk1"/>
              </a:buClr>
              <a:buSzPts val="1200"/>
              <a:buFont typeface="Poppins"/>
              <a:buChar char="○"/>
              <a:defRPr sz="1200" b="0" i="0" u="none" strike="noStrike" cap="none">
                <a:solidFill>
                  <a:schemeClr val="dk1"/>
                </a:solidFill>
                <a:latin typeface="Poppins"/>
                <a:ea typeface="Poppins"/>
                <a:cs typeface="Poppins"/>
                <a:sym typeface="Poppins"/>
              </a:defRPr>
            </a:lvl5pPr>
            <a:lvl6pPr marL="2743200" marR="0" lvl="5" indent="-304800" algn="l" rtl="0">
              <a:lnSpc>
                <a:spcPct val="100000"/>
              </a:lnSpc>
              <a:spcBef>
                <a:spcPts val="1600"/>
              </a:spcBef>
              <a:spcAft>
                <a:spcPts val="0"/>
              </a:spcAft>
              <a:buClr>
                <a:schemeClr val="dk1"/>
              </a:buClr>
              <a:buSzPts val="1200"/>
              <a:buFont typeface="Poppins"/>
              <a:buChar char="■"/>
              <a:defRPr sz="1200" b="0" i="0" u="none" strike="noStrike" cap="none">
                <a:solidFill>
                  <a:schemeClr val="dk1"/>
                </a:solidFill>
                <a:latin typeface="Poppins"/>
                <a:ea typeface="Poppins"/>
                <a:cs typeface="Poppins"/>
                <a:sym typeface="Poppins"/>
              </a:defRPr>
            </a:lvl6pPr>
            <a:lvl7pPr marL="3200400" marR="0" lvl="6" indent="-304800" algn="l" rtl="0">
              <a:lnSpc>
                <a:spcPct val="100000"/>
              </a:lnSpc>
              <a:spcBef>
                <a:spcPts val="1600"/>
              </a:spcBef>
              <a:spcAft>
                <a:spcPts val="0"/>
              </a:spcAft>
              <a:buClr>
                <a:schemeClr val="dk1"/>
              </a:buClr>
              <a:buSzPts val="1200"/>
              <a:buFont typeface="Poppins"/>
              <a:buChar char="●"/>
              <a:defRPr sz="1200" b="0" i="0" u="none" strike="noStrike" cap="none">
                <a:solidFill>
                  <a:schemeClr val="dk1"/>
                </a:solidFill>
                <a:latin typeface="Poppins"/>
                <a:ea typeface="Poppins"/>
                <a:cs typeface="Poppins"/>
                <a:sym typeface="Poppins"/>
              </a:defRPr>
            </a:lvl7pPr>
            <a:lvl8pPr marL="3657600" marR="0" lvl="7" indent="-304800" algn="l" rtl="0">
              <a:lnSpc>
                <a:spcPct val="100000"/>
              </a:lnSpc>
              <a:spcBef>
                <a:spcPts val="1600"/>
              </a:spcBef>
              <a:spcAft>
                <a:spcPts val="0"/>
              </a:spcAft>
              <a:buClr>
                <a:schemeClr val="dk1"/>
              </a:buClr>
              <a:buSzPts val="1200"/>
              <a:buFont typeface="Poppins"/>
              <a:buChar char="○"/>
              <a:defRPr sz="1200" b="0" i="0" u="none" strike="noStrike" cap="none">
                <a:solidFill>
                  <a:schemeClr val="dk1"/>
                </a:solidFill>
                <a:latin typeface="Poppins"/>
                <a:ea typeface="Poppins"/>
                <a:cs typeface="Poppins"/>
                <a:sym typeface="Poppins"/>
              </a:defRPr>
            </a:lvl8pPr>
            <a:lvl9pPr marL="4114800" marR="0" lvl="8" indent="-304800" algn="l" rtl="0">
              <a:lnSpc>
                <a:spcPct val="100000"/>
              </a:lnSpc>
              <a:spcBef>
                <a:spcPts val="1600"/>
              </a:spcBef>
              <a:spcAft>
                <a:spcPts val="1600"/>
              </a:spcAft>
              <a:buClr>
                <a:schemeClr val="dk1"/>
              </a:buClr>
              <a:buSzPts val="1200"/>
              <a:buFont typeface="Poppins"/>
              <a:buChar char="■"/>
              <a:defRPr sz="1200" b="0" i="0" u="none" strike="noStrike" cap="none">
                <a:solidFill>
                  <a:schemeClr val="dk1"/>
                </a:solidFill>
                <a:latin typeface="Poppins"/>
                <a:ea typeface="Poppins"/>
                <a:cs typeface="Poppins"/>
                <a:sym typeface="Poppins"/>
              </a:defRPr>
            </a:lvl9pPr>
          </a:lstStyle>
          <a:p>
            <a:pPr marL="0" indent="0" algn="just">
              <a:spcAft>
                <a:spcPts val="2133"/>
              </a:spcAft>
              <a:buClr>
                <a:schemeClr val="dk2"/>
              </a:buClr>
              <a:buSzPts val="1100"/>
              <a:buFont typeface="Poppins"/>
              <a:buNone/>
            </a:pPr>
            <a:endParaRPr lang="en-US" sz="1600" kern="0" dirty="0">
              <a:solidFill>
                <a:srgbClr val="FF0000"/>
              </a:solidFill>
            </a:endParaRPr>
          </a:p>
        </p:txBody>
      </p:sp>
      <p:sp>
        <p:nvSpPr>
          <p:cNvPr id="5" name="TextBox 4">
            <a:extLst>
              <a:ext uri="{FF2B5EF4-FFF2-40B4-BE49-F238E27FC236}">
                <a16:creationId xmlns:a16="http://schemas.microsoft.com/office/drawing/2014/main" id="{C036FDC9-F8DA-53AB-26A7-2C4CBF60226A}"/>
              </a:ext>
            </a:extLst>
          </p:cNvPr>
          <p:cNvSpPr txBox="1"/>
          <p:nvPr/>
        </p:nvSpPr>
        <p:spPr>
          <a:xfrm>
            <a:off x="1068357" y="976792"/>
            <a:ext cx="10163643" cy="5262979"/>
          </a:xfrm>
          <a:prstGeom prst="rect">
            <a:avLst/>
          </a:prstGeom>
          <a:noFill/>
        </p:spPr>
        <p:txBody>
          <a:bodyPr wrap="square">
            <a:spAutoFit/>
          </a:bodyPr>
          <a:lstStyle/>
          <a:p>
            <a:r>
              <a:rPr lang="en-SG" sz="1050" dirty="0">
                <a:latin typeface="Poppins" panose="00000500000000000000" pitchFamily="2" charset="0"/>
                <a:cs typeface="Poppins" panose="00000500000000000000" pitchFamily="2" charset="0"/>
              </a:rPr>
              <a:t>## Training Scenario: Operation Azure Strike</a:t>
            </a:r>
          </a:p>
          <a:p>
            <a:endParaRPr lang="en-SG" sz="1050" dirty="0">
              <a:latin typeface="Poppins" panose="00000500000000000000" pitchFamily="2" charset="0"/>
              <a:cs typeface="Poppins" panose="00000500000000000000" pitchFamily="2" charset="0"/>
            </a:endParaRPr>
          </a:p>
          <a:p>
            <a:r>
              <a:rPr lang="en-SG" sz="1050" dirty="0">
                <a:latin typeface="Poppins" panose="00000500000000000000" pitchFamily="2" charset="0"/>
                <a:cs typeface="Poppins" panose="00000500000000000000" pitchFamily="2" charset="0"/>
              </a:rPr>
              <a:t>**Commander’s Intent:**</a:t>
            </a:r>
          </a:p>
          <a:p>
            <a:r>
              <a:rPr lang="en-SG" sz="1050" dirty="0">
                <a:latin typeface="Poppins" panose="00000500000000000000" pitchFamily="2" charset="0"/>
                <a:cs typeface="Poppins" panose="00000500000000000000" pitchFamily="2" charset="0"/>
              </a:rPr>
              <a:t>- Neutralize the enemy's coastal </a:t>
            </a:r>
            <a:r>
              <a:rPr lang="en-SG" sz="1050" dirty="0" err="1">
                <a:latin typeface="Poppins" panose="00000500000000000000" pitchFamily="2" charset="0"/>
                <a:cs typeface="Poppins" panose="00000500000000000000" pitchFamily="2" charset="0"/>
              </a:rPr>
              <a:t>defense</a:t>
            </a:r>
            <a:r>
              <a:rPr lang="en-SG" sz="1050" dirty="0">
                <a:latin typeface="Poppins" panose="00000500000000000000" pitchFamily="2" charset="0"/>
                <a:cs typeface="Poppins" panose="00000500000000000000" pitchFamily="2" charset="0"/>
              </a:rPr>
              <a:t> installations. Disable radar systems and destroy ammunition depots.</a:t>
            </a:r>
          </a:p>
          <a:p>
            <a:pPr marL="171450" indent="-171450">
              <a:buFontTx/>
              <a:buChar char="-"/>
            </a:pPr>
            <a:r>
              <a:rPr lang="en-SG" sz="1050" dirty="0">
                <a:latin typeface="Poppins" panose="00000500000000000000" pitchFamily="2" charset="0"/>
                <a:cs typeface="Poppins" panose="00000500000000000000" pitchFamily="2" charset="0"/>
              </a:rPr>
              <a:t>Ensure 100% accuracy in missile strikes.</a:t>
            </a:r>
          </a:p>
          <a:p>
            <a:pPr marL="171450" indent="-171450">
              <a:buFontTx/>
              <a:buChar char="-"/>
            </a:pPr>
            <a:r>
              <a:rPr lang="en-SG" sz="1050" dirty="0">
                <a:latin typeface="Poppins" panose="00000500000000000000" pitchFamily="2" charset="0"/>
                <a:cs typeface="Poppins" panose="00000500000000000000" pitchFamily="2" charset="0"/>
              </a:rPr>
              <a:t>Limit BLUELAND Navy losses to a maximum of 30%.</a:t>
            </a:r>
          </a:p>
          <a:p>
            <a:pPr marL="171450" indent="-171450">
              <a:buFontTx/>
              <a:buChar char="-"/>
            </a:pPr>
            <a:r>
              <a:rPr lang="en-SG" sz="1050" dirty="0">
                <a:latin typeface="Poppins" panose="00000500000000000000" pitchFamily="2" charset="0"/>
                <a:cs typeface="Poppins" panose="00000500000000000000" pitchFamily="2" charset="0"/>
              </a:rPr>
              <a:t>Achieve complete destruction of REDLAND Navy vessels.</a:t>
            </a:r>
          </a:p>
          <a:p>
            <a:pPr marL="171450" indent="-171450">
              <a:buFontTx/>
              <a:buChar char="-"/>
            </a:pPr>
            <a:endParaRPr lang="en-SG" sz="1050" dirty="0">
              <a:latin typeface="Poppins" panose="00000500000000000000" pitchFamily="2" charset="0"/>
              <a:cs typeface="Poppins" panose="00000500000000000000" pitchFamily="2" charset="0"/>
            </a:endParaRPr>
          </a:p>
          <a:p>
            <a:r>
              <a:rPr lang="en-SG" sz="1050" dirty="0">
                <a:latin typeface="Poppins" panose="00000500000000000000" pitchFamily="2" charset="0"/>
                <a:cs typeface="Poppins" panose="00000500000000000000" pitchFamily="2" charset="0"/>
              </a:rPr>
              <a:t>**Force Composition:**</a:t>
            </a:r>
          </a:p>
          <a:p>
            <a:pPr marL="171450" indent="-171450">
              <a:buFontTx/>
              <a:buChar char="-"/>
            </a:pPr>
            <a:r>
              <a:rPr lang="en-SG" sz="1050" dirty="0">
                <a:latin typeface="Poppins" panose="00000500000000000000" pitchFamily="2" charset="0"/>
                <a:cs typeface="Poppins" panose="00000500000000000000" pitchFamily="2" charset="0"/>
              </a:rPr>
              <a:t>REDLAND Navy: Three K300P Bastion-P coastal </a:t>
            </a:r>
            <a:r>
              <a:rPr lang="en-SG" sz="1050" dirty="0" err="1">
                <a:latin typeface="Poppins" panose="00000500000000000000" pitchFamily="2" charset="0"/>
                <a:cs typeface="Poppins" panose="00000500000000000000" pitchFamily="2" charset="0"/>
              </a:rPr>
              <a:t>defense</a:t>
            </a:r>
            <a:r>
              <a:rPr lang="en-SG" sz="1050" dirty="0">
                <a:latin typeface="Poppins" panose="00000500000000000000" pitchFamily="2" charset="0"/>
                <a:cs typeface="Poppins" panose="00000500000000000000" pitchFamily="2" charset="0"/>
              </a:rPr>
              <a:t> missile systems and two 9K33 </a:t>
            </a:r>
            <a:r>
              <a:rPr lang="en-SG" sz="1050" dirty="0" err="1">
                <a:latin typeface="Poppins" panose="00000500000000000000" pitchFamily="2" charset="0"/>
                <a:cs typeface="Poppins" panose="00000500000000000000" pitchFamily="2" charset="0"/>
              </a:rPr>
              <a:t>Osa</a:t>
            </a:r>
            <a:r>
              <a:rPr lang="en-SG" sz="1050" dirty="0">
                <a:latin typeface="Poppins" panose="00000500000000000000" pitchFamily="2" charset="0"/>
                <a:cs typeface="Poppins" panose="00000500000000000000" pitchFamily="2" charset="0"/>
              </a:rPr>
              <a:t> surface-to-air missile systems.</a:t>
            </a:r>
          </a:p>
          <a:p>
            <a:pPr marL="171450" indent="-171450">
              <a:buFontTx/>
              <a:buChar char="-"/>
            </a:pPr>
            <a:r>
              <a:rPr lang="en-SG" sz="1050" dirty="0">
                <a:latin typeface="Poppins" panose="00000500000000000000" pitchFamily="2" charset="0"/>
                <a:cs typeface="Poppins" panose="00000500000000000000" pitchFamily="2" charset="0"/>
              </a:rPr>
              <a:t>REDLAND Coastal Forces: 200 troops stationed at the installations, armed with small arms and light anti-aircraft weapons. No known </a:t>
            </a:r>
            <a:r>
              <a:rPr lang="en-SG" sz="1050" dirty="0" err="1">
                <a:latin typeface="Poppins" panose="00000500000000000000" pitchFamily="2" charset="0"/>
                <a:cs typeface="Poppins" panose="00000500000000000000" pitchFamily="2" charset="0"/>
              </a:rPr>
              <a:t>armored</a:t>
            </a:r>
            <a:r>
              <a:rPr lang="en-SG" sz="1050" dirty="0">
                <a:latin typeface="Poppins" panose="00000500000000000000" pitchFamily="2" charset="0"/>
                <a:cs typeface="Poppins" panose="00000500000000000000" pitchFamily="2" charset="0"/>
              </a:rPr>
              <a:t> vehicles.</a:t>
            </a:r>
          </a:p>
          <a:p>
            <a:pPr marL="171450" indent="-171450">
              <a:buFontTx/>
              <a:buChar char="-"/>
            </a:pPr>
            <a:endParaRPr lang="en-SG" sz="1050" dirty="0">
              <a:latin typeface="Poppins" panose="00000500000000000000" pitchFamily="2" charset="0"/>
              <a:cs typeface="Poppins" panose="00000500000000000000" pitchFamily="2" charset="0"/>
            </a:endParaRPr>
          </a:p>
          <a:p>
            <a:r>
              <a:rPr lang="en-SG" sz="1050" dirty="0">
                <a:latin typeface="Poppins" panose="00000500000000000000" pitchFamily="2" charset="0"/>
                <a:cs typeface="Poppins" panose="00000500000000000000" pitchFamily="2" charset="0"/>
              </a:rPr>
              <a:t>**Geography:**</a:t>
            </a:r>
          </a:p>
          <a:p>
            <a:pPr marL="171450" indent="-171450">
              <a:buFontTx/>
              <a:buChar char="-"/>
            </a:pPr>
            <a:r>
              <a:rPr lang="en-SG" sz="1050" dirty="0">
                <a:latin typeface="Poppins" panose="00000500000000000000" pitchFamily="2" charset="0"/>
                <a:cs typeface="Poppins" panose="00000500000000000000" pitchFamily="2" charset="0"/>
              </a:rPr>
              <a:t>Distance to REDLAND threats: Coastal </a:t>
            </a:r>
            <a:r>
              <a:rPr lang="en-SG" sz="1050" dirty="0" err="1">
                <a:latin typeface="Poppins" panose="00000500000000000000" pitchFamily="2" charset="0"/>
                <a:cs typeface="Poppins" panose="00000500000000000000" pitchFamily="2" charset="0"/>
              </a:rPr>
              <a:t>Defense</a:t>
            </a:r>
            <a:r>
              <a:rPr lang="en-SG" sz="1050" dirty="0">
                <a:latin typeface="Poppins" panose="00000500000000000000" pitchFamily="2" charset="0"/>
                <a:cs typeface="Poppins" panose="00000500000000000000" pitchFamily="2" charset="0"/>
              </a:rPr>
              <a:t> Installations: 5 km west of the target area. Radar Systems: 10 km south of the target. Ammunition Depots: 3 km north of the target.</a:t>
            </a:r>
          </a:p>
          <a:p>
            <a:pPr marL="171450" indent="-171450">
              <a:buFontTx/>
              <a:buChar char="-"/>
            </a:pPr>
            <a:r>
              <a:rPr lang="en-SG" sz="1050" dirty="0">
                <a:latin typeface="Poppins" panose="00000500000000000000" pitchFamily="2" charset="0"/>
                <a:cs typeface="Poppins" panose="00000500000000000000" pitchFamily="2" charset="0"/>
              </a:rPr>
              <a:t>Environmental Conditions: Daytime mission, clear skies with visibility up to 10 km. Target located along the coastline with open terrain.</a:t>
            </a:r>
          </a:p>
          <a:p>
            <a:pPr marL="171450" indent="-171450">
              <a:buFontTx/>
              <a:buChar char="-"/>
            </a:pPr>
            <a:endParaRPr lang="en-SG" sz="1050" dirty="0">
              <a:latin typeface="Poppins" panose="00000500000000000000" pitchFamily="2" charset="0"/>
              <a:cs typeface="Poppins" panose="00000500000000000000" pitchFamily="2" charset="0"/>
            </a:endParaRPr>
          </a:p>
          <a:p>
            <a:r>
              <a:rPr lang="en-SG" sz="1050" dirty="0">
                <a:latin typeface="Poppins" panose="00000500000000000000" pitchFamily="2" charset="0"/>
                <a:cs typeface="Poppins" panose="00000500000000000000" pitchFamily="2" charset="0"/>
              </a:rPr>
              <a:t>**Surrounding Conditions:**</a:t>
            </a:r>
          </a:p>
          <a:p>
            <a:pPr marL="171450" indent="-171450">
              <a:buFontTx/>
              <a:buChar char="-"/>
            </a:pPr>
            <a:r>
              <a:rPr lang="en-SG" sz="1050" dirty="0">
                <a:latin typeface="Poppins" panose="00000500000000000000" pitchFamily="2" charset="0"/>
                <a:cs typeface="Poppins" panose="00000500000000000000" pitchFamily="2" charset="0"/>
              </a:rPr>
              <a:t>REDLAND Navy is conducting patrols in the vicinity, with increased activity observed along the coast.</a:t>
            </a:r>
          </a:p>
          <a:p>
            <a:pPr marL="171450" indent="-171450">
              <a:buFontTx/>
              <a:buChar char="-"/>
            </a:pPr>
            <a:r>
              <a:rPr lang="en-SG" sz="1050" dirty="0">
                <a:latin typeface="Poppins" panose="00000500000000000000" pitchFamily="2" charset="0"/>
                <a:cs typeface="Poppins" panose="00000500000000000000" pitchFamily="2" charset="0"/>
              </a:rPr>
              <a:t>REDLAND Coastal Forces are on heightened alert, monitoring the coastline for any suspicious activity.</a:t>
            </a:r>
          </a:p>
          <a:p>
            <a:pPr marL="171450" indent="-171450">
              <a:buFontTx/>
              <a:buChar char="-"/>
            </a:pPr>
            <a:r>
              <a:rPr lang="en-SG" sz="1050" dirty="0">
                <a:latin typeface="Poppins" panose="00000500000000000000" pitchFamily="2" charset="0"/>
                <a:cs typeface="Poppins" panose="00000500000000000000" pitchFamily="2" charset="0"/>
              </a:rPr>
              <a:t>BLUELAND's reconnaissance indicates recent upgrades to REDLAND's coastal </a:t>
            </a:r>
            <a:r>
              <a:rPr lang="en-SG" sz="1050" dirty="0" err="1">
                <a:latin typeface="Poppins" panose="00000500000000000000" pitchFamily="2" charset="0"/>
                <a:cs typeface="Poppins" panose="00000500000000000000" pitchFamily="2" charset="0"/>
              </a:rPr>
              <a:t>defense</a:t>
            </a:r>
            <a:r>
              <a:rPr lang="en-SG" sz="1050" dirty="0">
                <a:latin typeface="Poppins" panose="00000500000000000000" pitchFamily="2" charset="0"/>
                <a:cs typeface="Poppins" panose="00000500000000000000" pitchFamily="2" charset="0"/>
              </a:rPr>
              <a:t> systems, but details on the extent are limited.</a:t>
            </a:r>
          </a:p>
          <a:p>
            <a:pPr marL="171450" indent="-171450">
              <a:buFontTx/>
              <a:buChar char="-"/>
            </a:pPr>
            <a:endParaRPr lang="en-SG" sz="1050" dirty="0">
              <a:latin typeface="Poppins" panose="00000500000000000000" pitchFamily="2" charset="0"/>
              <a:cs typeface="Poppins" panose="00000500000000000000" pitchFamily="2" charset="0"/>
            </a:endParaRPr>
          </a:p>
          <a:p>
            <a:r>
              <a:rPr lang="en-SG" sz="1050" dirty="0">
                <a:latin typeface="Poppins" panose="00000500000000000000" pitchFamily="2" charset="0"/>
                <a:cs typeface="Poppins" panose="00000500000000000000" pitchFamily="2" charset="0"/>
              </a:rPr>
              <a:t>**Target(s) Details:**</a:t>
            </a:r>
          </a:p>
          <a:p>
            <a:pPr marL="171450" indent="-171450">
              <a:buFontTx/>
              <a:buChar char="-"/>
            </a:pPr>
            <a:r>
              <a:rPr lang="en-SG" sz="1050" dirty="0">
                <a:latin typeface="Poppins" panose="00000500000000000000" pitchFamily="2" charset="0"/>
                <a:cs typeface="Poppins" panose="00000500000000000000" pitchFamily="2" charset="0"/>
              </a:rPr>
              <a:t>Coastal </a:t>
            </a:r>
            <a:r>
              <a:rPr lang="en-SG" sz="1050" dirty="0" err="1">
                <a:latin typeface="Poppins" panose="00000500000000000000" pitchFamily="2" charset="0"/>
                <a:cs typeface="Poppins" panose="00000500000000000000" pitchFamily="2" charset="0"/>
              </a:rPr>
              <a:t>defense</a:t>
            </a:r>
            <a:r>
              <a:rPr lang="en-SG" sz="1050" dirty="0">
                <a:latin typeface="Poppins" panose="00000500000000000000" pitchFamily="2" charset="0"/>
                <a:cs typeface="Poppins" panose="00000500000000000000" pitchFamily="2" charset="0"/>
              </a:rPr>
              <a:t> installations consist of three main sites: missile launch pads, radar installations, and ammunition depots.</a:t>
            </a:r>
          </a:p>
          <a:p>
            <a:pPr marL="171450" indent="-171450">
              <a:buFontTx/>
              <a:buChar char="-"/>
            </a:pPr>
            <a:r>
              <a:rPr lang="en-SG" sz="1050" dirty="0">
                <a:latin typeface="Poppins" panose="00000500000000000000" pitchFamily="2" charset="0"/>
                <a:cs typeface="Poppins" panose="00000500000000000000" pitchFamily="2" charset="0"/>
              </a:rPr>
              <a:t>Installations are fortified with concrete bunkers and sandbag emplacements. </a:t>
            </a:r>
          </a:p>
          <a:p>
            <a:pPr marL="171450" indent="-171450">
              <a:buFontTx/>
              <a:buChar char="-"/>
            </a:pPr>
            <a:r>
              <a:rPr lang="en-SG" sz="1050" dirty="0">
                <a:latin typeface="Poppins" panose="00000500000000000000" pitchFamily="2" charset="0"/>
                <a:cs typeface="Poppins" panose="00000500000000000000" pitchFamily="2" charset="0"/>
              </a:rPr>
              <a:t>Radar systems are housed in reinforced shelters with overhead protection.</a:t>
            </a:r>
          </a:p>
          <a:p>
            <a:pPr marL="171450" indent="-171450">
              <a:buFontTx/>
              <a:buChar char="-"/>
            </a:pPr>
            <a:endParaRPr lang="en-SG" sz="1050" dirty="0">
              <a:latin typeface="Poppins" panose="00000500000000000000" pitchFamily="2" charset="0"/>
              <a:cs typeface="Poppins" panose="00000500000000000000" pitchFamily="2" charset="0"/>
            </a:endParaRPr>
          </a:p>
          <a:p>
            <a:r>
              <a:rPr lang="en-SG" sz="1050" dirty="0">
                <a:latin typeface="Poppins" panose="00000500000000000000" pitchFamily="2" charset="0"/>
                <a:cs typeface="Poppins" panose="00000500000000000000" pitchFamily="2" charset="0"/>
              </a:rPr>
              <a:t>**Rules of Engagement:**</a:t>
            </a:r>
          </a:p>
          <a:p>
            <a:pPr marL="171450" indent="-171450">
              <a:buFontTx/>
              <a:buChar char="-"/>
            </a:pPr>
            <a:r>
              <a:rPr lang="en-SG" sz="1050" dirty="0">
                <a:latin typeface="Poppins" panose="00000500000000000000" pitchFamily="2" charset="0"/>
                <a:cs typeface="Poppins" panose="00000500000000000000" pitchFamily="2" charset="0"/>
              </a:rPr>
              <a:t>REDLAND forces are deemed hostile and will engage any perceived threat.</a:t>
            </a:r>
          </a:p>
          <a:p>
            <a:pPr marL="171450" indent="-171450">
              <a:buFontTx/>
              <a:buChar char="-"/>
            </a:pPr>
            <a:r>
              <a:rPr lang="en-SG" sz="1050" dirty="0">
                <a:latin typeface="Poppins" panose="00000500000000000000" pitchFamily="2" charset="0"/>
                <a:cs typeface="Poppins" panose="00000500000000000000" pitchFamily="2" charset="0"/>
              </a:rPr>
              <a:t>BLUELAND forces are authorized to engage targets defensively and </a:t>
            </a:r>
            <a:r>
              <a:rPr lang="en-SG" sz="1050" dirty="0" err="1">
                <a:latin typeface="Poppins" panose="00000500000000000000" pitchFamily="2" charset="0"/>
                <a:cs typeface="Poppins" panose="00000500000000000000" pitchFamily="2" charset="0"/>
              </a:rPr>
              <a:t>preemptively</a:t>
            </a:r>
            <a:r>
              <a:rPr lang="en-SG" sz="1050" dirty="0">
                <a:latin typeface="Poppins" panose="00000500000000000000" pitchFamily="2" charset="0"/>
                <a:cs typeface="Poppins" panose="00000500000000000000" pitchFamily="2" charset="0"/>
              </a:rPr>
              <a:t> neutralize any imminent threats.</a:t>
            </a:r>
          </a:p>
          <a:p>
            <a:pPr marL="171450" indent="-171450">
              <a:buFontTx/>
              <a:buChar char="-"/>
            </a:pPr>
            <a:r>
              <a:rPr lang="en-SG" sz="1050" dirty="0">
                <a:latin typeface="Poppins" panose="00000500000000000000" pitchFamily="2" charset="0"/>
                <a:cs typeface="Poppins" panose="00000500000000000000" pitchFamily="2" charset="0"/>
              </a:rPr>
              <a:t>Priority is given to military targets, with measures taken to minimize collateral damage to civilian infrastructure.</a:t>
            </a:r>
          </a:p>
        </p:txBody>
      </p:sp>
    </p:spTree>
    <p:extLst>
      <p:ext uri="{BB962C8B-B14F-4D97-AF65-F5344CB8AC3E}">
        <p14:creationId xmlns:p14="http://schemas.microsoft.com/office/powerpoint/2010/main" val="189876664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73"/>
        <p:cNvGrpSpPr/>
        <p:nvPr/>
      </p:nvGrpSpPr>
      <p:grpSpPr>
        <a:xfrm>
          <a:off x="0" y="0"/>
          <a:ext cx="0" cy="0"/>
          <a:chOff x="0" y="0"/>
          <a:chExt cx="0" cy="0"/>
        </a:xfrm>
      </p:grpSpPr>
      <p:sp>
        <p:nvSpPr>
          <p:cNvPr id="574" name="Google Shape;574;p62"/>
          <p:cNvSpPr txBox="1">
            <a:spLocks noGrp="1"/>
          </p:cNvSpPr>
          <p:nvPr>
            <p:ph type="title"/>
          </p:nvPr>
        </p:nvSpPr>
        <p:spPr>
          <a:xfrm>
            <a:off x="960000" y="491767"/>
            <a:ext cx="10272000" cy="763600"/>
          </a:xfrm>
          <a:prstGeom prst="rect">
            <a:avLst/>
          </a:prstGeom>
        </p:spPr>
        <p:txBody>
          <a:bodyPr spcFirstLastPara="1" wrap="square" lIns="121900" tIns="121900" rIns="121900" bIns="121900" anchor="t" anchorCtr="0">
            <a:noAutofit/>
          </a:bodyPr>
          <a:lstStyle/>
          <a:p>
            <a:r>
              <a:rPr lang="en" dirty="0"/>
              <a:t>DOWNVOTED DATA SAMPLE</a:t>
            </a:r>
            <a:endParaRPr dirty="0"/>
          </a:p>
        </p:txBody>
      </p:sp>
      <p:sp>
        <p:nvSpPr>
          <p:cNvPr id="4" name="Google Shape;521;p58">
            <a:extLst>
              <a:ext uri="{FF2B5EF4-FFF2-40B4-BE49-F238E27FC236}">
                <a16:creationId xmlns:a16="http://schemas.microsoft.com/office/drawing/2014/main" id="{42CB0E26-4718-8A45-03F9-F3BFC04C2ACE}"/>
              </a:ext>
            </a:extLst>
          </p:cNvPr>
          <p:cNvSpPr txBox="1">
            <a:spLocks/>
          </p:cNvSpPr>
          <p:nvPr/>
        </p:nvSpPr>
        <p:spPr>
          <a:xfrm>
            <a:off x="1068357" y="2011893"/>
            <a:ext cx="9719617" cy="1499792"/>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Poppins"/>
              <a:buChar char="●"/>
              <a:defRPr sz="1200" b="0" i="0" u="none" strike="noStrike" cap="none">
                <a:solidFill>
                  <a:schemeClr val="dk1"/>
                </a:solidFill>
                <a:latin typeface="Poppins"/>
                <a:ea typeface="Poppins"/>
                <a:cs typeface="Poppins"/>
                <a:sym typeface="Poppins"/>
              </a:defRPr>
            </a:lvl1pPr>
            <a:lvl2pPr marL="914400" marR="0" lvl="1" indent="-304800" algn="l" rtl="0">
              <a:lnSpc>
                <a:spcPct val="100000"/>
              </a:lnSpc>
              <a:spcBef>
                <a:spcPts val="1600"/>
              </a:spcBef>
              <a:spcAft>
                <a:spcPts val="0"/>
              </a:spcAft>
              <a:buClr>
                <a:schemeClr val="dk1"/>
              </a:buClr>
              <a:buSzPts val="1200"/>
              <a:buFont typeface="Poppins"/>
              <a:buChar char="○"/>
              <a:defRPr sz="1200" b="0" i="0" u="none" strike="noStrike" cap="none">
                <a:solidFill>
                  <a:schemeClr val="dk1"/>
                </a:solidFill>
                <a:latin typeface="Poppins"/>
                <a:ea typeface="Poppins"/>
                <a:cs typeface="Poppins"/>
                <a:sym typeface="Poppins"/>
              </a:defRPr>
            </a:lvl2pPr>
            <a:lvl3pPr marL="1371600" marR="0" lvl="2" indent="-304800" algn="l" rtl="0">
              <a:lnSpc>
                <a:spcPct val="100000"/>
              </a:lnSpc>
              <a:spcBef>
                <a:spcPts val="1600"/>
              </a:spcBef>
              <a:spcAft>
                <a:spcPts val="0"/>
              </a:spcAft>
              <a:buClr>
                <a:schemeClr val="dk1"/>
              </a:buClr>
              <a:buSzPts val="1200"/>
              <a:buFont typeface="Poppins"/>
              <a:buChar char="■"/>
              <a:defRPr sz="1200" b="0" i="0" u="none" strike="noStrike" cap="none">
                <a:solidFill>
                  <a:schemeClr val="dk1"/>
                </a:solidFill>
                <a:latin typeface="Poppins"/>
                <a:ea typeface="Poppins"/>
                <a:cs typeface="Poppins"/>
                <a:sym typeface="Poppins"/>
              </a:defRPr>
            </a:lvl3pPr>
            <a:lvl4pPr marL="1828800" marR="0" lvl="3" indent="-304800" algn="l" rtl="0">
              <a:lnSpc>
                <a:spcPct val="100000"/>
              </a:lnSpc>
              <a:spcBef>
                <a:spcPts val="1600"/>
              </a:spcBef>
              <a:spcAft>
                <a:spcPts val="0"/>
              </a:spcAft>
              <a:buClr>
                <a:schemeClr val="dk1"/>
              </a:buClr>
              <a:buSzPts val="1200"/>
              <a:buFont typeface="Poppins"/>
              <a:buChar char="●"/>
              <a:defRPr sz="1200" b="0" i="0" u="none" strike="noStrike" cap="none">
                <a:solidFill>
                  <a:schemeClr val="dk1"/>
                </a:solidFill>
                <a:latin typeface="Poppins"/>
                <a:ea typeface="Poppins"/>
                <a:cs typeface="Poppins"/>
                <a:sym typeface="Poppins"/>
              </a:defRPr>
            </a:lvl4pPr>
            <a:lvl5pPr marL="2286000" marR="0" lvl="4" indent="-304800" algn="l" rtl="0">
              <a:lnSpc>
                <a:spcPct val="100000"/>
              </a:lnSpc>
              <a:spcBef>
                <a:spcPts val="1600"/>
              </a:spcBef>
              <a:spcAft>
                <a:spcPts val="0"/>
              </a:spcAft>
              <a:buClr>
                <a:schemeClr val="dk1"/>
              </a:buClr>
              <a:buSzPts val="1200"/>
              <a:buFont typeface="Poppins"/>
              <a:buChar char="○"/>
              <a:defRPr sz="1200" b="0" i="0" u="none" strike="noStrike" cap="none">
                <a:solidFill>
                  <a:schemeClr val="dk1"/>
                </a:solidFill>
                <a:latin typeface="Poppins"/>
                <a:ea typeface="Poppins"/>
                <a:cs typeface="Poppins"/>
                <a:sym typeface="Poppins"/>
              </a:defRPr>
            </a:lvl5pPr>
            <a:lvl6pPr marL="2743200" marR="0" lvl="5" indent="-304800" algn="l" rtl="0">
              <a:lnSpc>
                <a:spcPct val="100000"/>
              </a:lnSpc>
              <a:spcBef>
                <a:spcPts val="1600"/>
              </a:spcBef>
              <a:spcAft>
                <a:spcPts val="0"/>
              </a:spcAft>
              <a:buClr>
                <a:schemeClr val="dk1"/>
              </a:buClr>
              <a:buSzPts val="1200"/>
              <a:buFont typeface="Poppins"/>
              <a:buChar char="■"/>
              <a:defRPr sz="1200" b="0" i="0" u="none" strike="noStrike" cap="none">
                <a:solidFill>
                  <a:schemeClr val="dk1"/>
                </a:solidFill>
                <a:latin typeface="Poppins"/>
                <a:ea typeface="Poppins"/>
                <a:cs typeface="Poppins"/>
                <a:sym typeface="Poppins"/>
              </a:defRPr>
            </a:lvl6pPr>
            <a:lvl7pPr marL="3200400" marR="0" lvl="6" indent="-304800" algn="l" rtl="0">
              <a:lnSpc>
                <a:spcPct val="100000"/>
              </a:lnSpc>
              <a:spcBef>
                <a:spcPts val="1600"/>
              </a:spcBef>
              <a:spcAft>
                <a:spcPts val="0"/>
              </a:spcAft>
              <a:buClr>
                <a:schemeClr val="dk1"/>
              </a:buClr>
              <a:buSzPts val="1200"/>
              <a:buFont typeface="Poppins"/>
              <a:buChar char="●"/>
              <a:defRPr sz="1200" b="0" i="0" u="none" strike="noStrike" cap="none">
                <a:solidFill>
                  <a:schemeClr val="dk1"/>
                </a:solidFill>
                <a:latin typeface="Poppins"/>
                <a:ea typeface="Poppins"/>
                <a:cs typeface="Poppins"/>
                <a:sym typeface="Poppins"/>
              </a:defRPr>
            </a:lvl7pPr>
            <a:lvl8pPr marL="3657600" marR="0" lvl="7" indent="-304800" algn="l" rtl="0">
              <a:lnSpc>
                <a:spcPct val="100000"/>
              </a:lnSpc>
              <a:spcBef>
                <a:spcPts val="1600"/>
              </a:spcBef>
              <a:spcAft>
                <a:spcPts val="0"/>
              </a:spcAft>
              <a:buClr>
                <a:schemeClr val="dk1"/>
              </a:buClr>
              <a:buSzPts val="1200"/>
              <a:buFont typeface="Poppins"/>
              <a:buChar char="○"/>
              <a:defRPr sz="1200" b="0" i="0" u="none" strike="noStrike" cap="none">
                <a:solidFill>
                  <a:schemeClr val="dk1"/>
                </a:solidFill>
                <a:latin typeface="Poppins"/>
                <a:ea typeface="Poppins"/>
                <a:cs typeface="Poppins"/>
                <a:sym typeface="Poppins"/>
              </a:defRPr>
            </a:lvl8pPr>
            <a:lvl9pPr marL="4114800" marR="0" lvl="8" indent="-304800" algn="l" rtl="0">
              <a:lnSpc>
                <a:spcPct val="100000"/>
              </a:lnSpc>
              <a:spcBef>
                <a:spcPts val="1600"/>
              </a:spcBef>
              <a:spcAft>
                <a:spcPts val="1600"/>
              </a:spcAft>
              <a:buClr>
                <a:schemeClr val="dk1"/>
              </a:buClr>
              <a:buSzPts val="1200"/>
              <a:buFont typeface="Poppins"/>
              <a:buChar char="■"/>
              <a:defRPr sz="1200" b="0" i="0" u="none" strike="noStrike" cap="none">
                <a:solidFill>
                  <a:schemeClr val="dk1"/>
                </a:solidFill>
                <a:latin typeface="Poppins"/>
                <a:ea typeface="Poppins"/>
                <a:cs typeface="Poppins"/>
                <a:sym typeface="Poppins"/>
              </a:defRPr>
            </a:lvl9pPr>
          </a:lstStyle>
          <a:p>
            <a:pPr marL="0" indent="0" algn="just">
              <a:spcAft>
                <a:spcPts val="2133"/>
              </a:spcAft>
              <a:buClr>
                <a:schemeClr val="dk2"/>
              </a:buClr>
              <a:buSzPts val="1100"/>
              <a:buFont typeface="Poppins"/>
              <a:buNone/>
            </a:pPr>
            <a:endParaRPr lang="en-US" sz="1600" kern="0" dirty="0">
              <a:solidFill>
                <a:srgbClr val="FF0000"/>
              </a:solidFill>
            </a:endParaRPr>
          </a:p>
        </p:txBody>
      </p:sp>
      <p:sp>
        <p:nvSpPr>
          <p:cNvPr id="5" name="TextBox 4">
            <a:extLst>
              <a:ext uri="{FF2B5EF4-FFF2-40B4-BE49-F238E27FC236}">
                <a16:creationId xmlns:a16="http://schemas.microsoft.com/office/drawing/2014/main" id="{C036FDC9-F8DA-53AB-26A7-2C4CBF60226A}"/>
              </a:ext>
            </a:extLst>
          </p:cNvPr>
          <p:cNvSpPr txBox="1"/>
          <p:nvPr/>
        </p:nvSpPr>
        <p:spPr>
          <a:xfrm>
            <a:off x="1068357" y="1103254"/>
            <a:ext cx="10163643" cy="4131900"/>
          </a:xfrm>
          <a:prstGeom prst="rect">
            <a:avLst/>
          </a:prstGeom>
          <a:noFill/>
        </p:spPr>
        <p:txBody>
          <a:bodyPr wrap="square">
            <a:spAutoFit/>
          </a:bodyPr>
          <a:lstStyle/>
          <a:p>
            <a:r>
              <a:rPr lang="en-US" sz="1050" dirty="0">
                <a:latin typeface="Poppins" panose="00000500000000000000" pitchFamily="2" charset="0"/>
                <a:cs typeface="Poppins" panose="00000500000000000000" pitchFamily="2" charset="0"/>
              </a:rPr>
              <a:t>## Training Scenario: Operation Azure Strike</a:t>
            </a:r>
          </a:p>
          <a:p>
            <a:endParaRPr lang="en-US" sz="1050" dirty="0">
              <a:latin typeface="Poppins" panose="00000500000000000000" pitchFamily="2" charset="0"/>
              <a:cs typeface="Poppins" panose="00000500000000000000" pitchFamily="2" charset="0"/>
            </a:endParaRPr>
          </a:p>
          <a:p>
            <a:r>
              <a:rPr lang="en-US" sz="1050" dirty="0">
                <a:latin typeface="Poppins" panose="00000500000000000000" pitchFamily="2" charset="0"/>
                <a:cs typeface="Poppins" panose="00000500000000000000" pitchFamily="2" charset="0"/>
              </a:rPr>
              <a:t>**Commander’s Intent:**</a:t>
            </a:r>
          </a:p>
          <a:p>
            <a:pPr marL="171450" indent="-171450">
              <a:buFontTx/>
              <a:buChar char="-"/>
            </a:pPr>
            <a:r>
              <a:rPr lang="en-US" sz="1050" dirty="0">
                <a:latin typeface="Poppins" panose="00000500000000000000" pitchFamily="2" charset="0"/>
                <a:cs typeface="Poppins" panose="00000500000000000000" pitchFamily="2" charset="0"/>
              </a:rPr>
              <a:t>Disrupt enemy agriculture to cause economic strain and food shortages.</a:t>
            </a:r>
          </a:p>
          <a:p>
            <a:pPr marL="171450" indent="-171450">
              <a:buFontTx/>
              <a:buChar char="-"/>
            </a:pPr>
            <a:r>
              <a:rPr lang="en-US" sz="1050" dirty="0">
                <a:latin typeface="Poppins" panose="00000500000000000000" pitchFamily="2" charset="0"/>
                <a:cs typeface="Poppins" panose="00000500000000000000" pitchFamily="2" charset="0"/>
              </a:rPr>
              <a:t>Create civil unrest and undermine confidence in REDLAND authorities.</a:t>
            </a:r>
          </a:p>
          <a:p>
            <a:endParaRPr lang="en-US" sz="1050" dirty="0">
              <a:latin typeface="Poppins" panose="00000500000000000000" pitchFamily="2" charset="0"/>
              <a:cs typeface="Poppins" panose="00000500000000000000" pitchFamily="2" charset="0"/>
            </a:endParaRPr>
          </a:p>
          <a:p>
            <a:r>
              <a:rPr lang="en-US" sz="1050" dirty="0">
                <a:latin typeface="Poppins" panose="00000500000000000000" pitchFamily="2" charset="0"/>
                <a:cs typeface="Poppins" panose="00000500000000000000" pitchFamily="2" charset="0"/>
              </a:rPr>
              <a:t>**Force Composition:**</a:t>
            </a:r>
          </a:p>
          <a:p>
            <a:pPr marL="171450" indent="-171450">
              <a:buFontTx/>
              <a:buChar char="-"/>
            </a:pPr>
            <a:r>
              <a:rPr lang="en-US" sz="1050" dirty="0">
                <a:latin typeface="Poppins" panose="00000500000000000000" pitchFamily="2" charset="0"/>
                <a:cs typeface="Poppins" panose="00000500000000000000" pitchFamily="2" charset="0"/>
              </a:rPr>
              <a:t>REDLAND Civil Defense: Local police units and militia groups patrolling rural areas. Strength and equipment unknown.</a:t>
            </a:r>
          </a:p>
          <a:p>
            <a:pPr marL="171450" indent="-171450">
              <a:buFontTx/>
              <a:buChar char="-"/>
            </a:pPr>
            <a:r>
              <a:rPr lang="en-US" sz="1050" dirty="0">
                <a:latin typeface="Poppins" panose="00000500000000000000" pitchFamily="2" charset="0"/>
                <a:cs typeface="Poppins" panose="00000500000000000000" pitchFamily="2" charset="0"/>
              </a:rPr>
              <a:t>REDLAND Agricultural Ministry: Workers and technicians responsible for irrigation maintenance.</a:t>
            </a:r>
          </a:p>
          <a:p>
            <a:pPr marL="171450" indent="-171450">
              <a:buFontTx/>
              <a:buChar char="-"/>
            </a:pPr>
            <a:endParaRPr lang="en-US" sz="1050" dirty="0">
              <a:latin typeface="Poppins" panose="00000500000000000000" pitchFamily="2" charset="0"/>
              <a:cs typeface="Poppins" panose="00000500000000000000" pitchFamily="2" charset="0"/>
            </a:endParaRPr>
          </a:p>
          <a:p>
            <a:r>
              <a:rPr lang="en-US" sz="1050" dirty="0">
                <a:latin typeface="Poppins" panose="00000500000000000000" pitchFamily="2" charset="0"/>
                <a:cs typeface="Poppins" panose="00000500000000000000" pitchFamily="2" charset="0"/>
              </a:rPr>
              <a:t>**Geography:**</a:t>
            </a:r>
          </a:p>
          <a:p>
            <a:pPr marL="171450" indent="-171450">
              <a:buFontTx/>
              <a:buChar char="-"/>
            </a:pPr>
            <a:r>
              <a:rPr lang="en-US" sz="1050" dirty="0">
                <a:latin typeface="Poppins" panose="00000500000000000000" pitchFamily="2" charset="0"/>
                <a:cs typeface="Poppins" panose="00000500000000000000" pitchFamily="2" charset="0"/>
              </a:rPr>
              <a:t>Target: Widespread agricultural areas throughout rural districts.</a:t>
            </a:r>
          </a:p>
          <a:p>
            <a:pPr marL="171450" indent="-171450">
              <a:buFontTx/>
              <a:buChar char="-"/>
            </a:pPr>
            <a:r>
              <a:rPr lang="en-US" sz="1050" dirty="0">
                <a:latin typeface="Poppins" panose="00000500000000000000" pitchFamily="2" charset="0"/>
                <a:cs typeface="Poppins" panose="00000500000000000000" pitchFamily="2" charset="0"/>
              </a:rPr>
              <a:t>Environmental Conditions: Daytime operation in farmland with scattered villages.</a:t>
            </a:r>
          </a:p>
          <a:p>
            <a:pPr marL="171450" indent="-171450">
              <a:buFontTx/>
              <a:buChar char="-"/>
            </a:pPr>
            <a:endParaRPr lang="en-US" sz="1050" dirty="0">
              <a:latin typeface="Poppins" panose="00000500000000000000" pitchFamily="2" charset="0"/>
              <a:cs typeface="Poppins" panose="00000500000000000000" pitchFamily="2" charset="0"/>
            </a:endParaRPr>
          </a:p>
          <a:p>
            <a:r>
              <a:rPr lang="en-US" sz="1050" dirty="0">
                <a:latin typeface="Poppins" panose="00000500000000000000" pitchFamily="2" charset="0"/>
                <a:cs typeface="Poppins" panose="00000500000000000000" pitchFamily="2" charset="0"/>
              </a:rPr>
              <a:t>**Surrounding Conditions:**</a:t>
            </a:r>
          </a:p>
          <a:p>
            <a:pPr marL="171450" indent="-171450">
              <a:buFontTx/>
              <a:buChar char="-"/>
            </a:pPr>
            <a:r>
              <a:rPr lang="en-US" sz="1050" dirty="0">
                <a:latin typeface="Poppins" panose="00000500000000000000" pitchFamily="2" charset="0"/>
                <a:cs typeface="Poppins" panose="00000500000000000000" pitchFamily="2" charset="0"/>
              </a:rPr>
              <a:t>REDLAND security forces on alert due to recent civil unrest.</a:t>
            </a:r>
          </a:p>
          <a:p>
            <a:pPr marL="171450" indent="-171450">
              <a:buFontTx/>
              <a:buChar char="-"/>
            </a:pPr>
            <a:r>
              <a:rPr lang="en-US" sz="1050" dirty="0">
                <a:latin typeface="Poppins" panose="00000500000000000000" pitchFamily="2" charset="0"/>
                <a:cs typeface="Poppins" panose="00000500000000000000" pitchFamily="2" charset="0"/>
              </a:rPr>
              <a:t>Risk of civilian informants reporting suspicious activities.</a:t>
            </a:r>
          </a:p>
          <a:p>
            <a:pPr marL="171450" indent="-171450">
              <a:buFontTx/>
              <a:buChar char="-"/>
            </a:pPr>
            <a:endParaRPr lang="en-US" sz="1050" dirty="0">
              <a:latin typeface="Poppins" panose="00000500000000000000" pitchFamily="2" charset="0"/>
              <a:cs typeface="Poppins" panose="00000500000000000000" pitchFamily="2" charset="0"/>
            </a:endParaRPr>
          </a:p>
          <a:p>
            <a:r>
              <a:rPr lang="en-US" sz="1050" dirty="0">
                <a:latin typeface="Poppins" panose="00000500000000000000" pitchFamily="2" charset="0"/>
                <a:cs typeface="Poppins" panose="00000500000000000000" pitchFamily="2" charset="0"/>
              </a:rPr>
              <a:t>**Target(s) Details:**</a:t>
            </a:r>
          </a:p>
          <a:p>
            <a:pPr marL="171450" indent="-171450">
              <a:buFontTx/>
              <a:buChar char="-"/>
            </a:pPr>
            <a:r>
              <a:rPr lang="en-US" sz="1050" dirty="0">
                <a:latin typeface="Poppins" panose="00000500000000000000" pitchFamily="2" charset="0"/>
                <a:cs typeface="Poppins" panose="00000500000000000000" pitchFamily="2" charset="0"/>
              </a:rPr>
              <a:t>Agricultural infrastructure: Canals, pipelines, and pumping stations critical for irrigation.</a:t>
            </a:r>
          </a:p>
          <a:p>
            <a:pPr marL="171450" indent="-171450">
              <a:buFontTx/>
              <a:buChar char="-"/>
            </a:pPr>
            <a:endParaRPr lang="en-US" sz="1050" dirty="0">
              <a:latin typeface="Poppins" panose="00000500000000000000" pitchFamily="2" charset="0"/>
              <a:cs typeface="Poppins" panose="00000500000000000000" pitchFamily="2" charset="0"/>
            </a:endParaRPr>
          </a:p>
          <a:p>
            <a:r>
              <a:rPr lang="en-US" sz="1050" dirty="0">
                <a:latin typeface="Poppins" panose="00000500000000000000" pitchFamily="2" charset="0"/>
                <a:cs typeface="Poppins" panose="00000500000000000000" pitchFamily="2" charset="0"/>
              </a:rPr>
              <a:t>**Rules of Engagement:**</a:t>
            </a:r>
          </a:p>
          <a:p>
            <a:pPr marL="171450" indent="-171450">
              <a:buFontTx/>
              <a:buChar char="-"/>
            </a:pPr>
            <a:r>
              <a:rPr lang="en-US" sz="1050" dirty="0">
                <a:latin typeface="Poppins" panose="00000500000000000000" pitchFamily="2" charset="0"/>
                <a:cs typeface="Poppins" panose="00000500000000000000" pitchFamily="2" charset="0"/>
              </a:rPr>
              <a:t>Minimize civilian casualties and avoid direct confrontation.</a:t>
            </a:r>
          </a:p>
          <a:p>
            <a:pPr marL="171450" indent="-171450">
              <a:buFontTx/>
              <a:buChar char="-"/>
            </a:pPr>
            <a:r>
              <a:rPr lang="en-US" sz="1050" dirty="0">
                <a:latin typeface="Poppins" panose="00000500000000000000" pitchFamily="2" charset="0"/>
                <a:cs typeface="Poppins" panose="00000500000000000000" pitchFamily="2" charset="0"/>
              </a:rPr>
              <a:t>Focus on infrastructure sabotage while evading detection.</a:t>
            </a:r>
          </a:p>
          <a:p>
            <a:pPr marL="171450" indent="-171450">
              <a:buFontTx/>
              <a:buChar char="-"/>
            </a:pPr>
            <a:r>
              <a:rPr lang="en-US" sz="1050" dirty="0">
                <a:latin typeface="Poppins" panose="00000500000000000000" pitchFamily="2" charset="0"/>
                <a:cs typeface="Poppins" panose="00000500000000000000" pitchFamily="2" charset="0"/>
              </a:rPr>
              <a:t>Convert actions to maintain plausible deniability and prevent escalation.</a:t>
            </a:r>
            <a:endParaRPr lang="en-SG" sz="1050" dirty="0">
              <a:latin typeface="Poppins" panose="00000500000000000000" pitchFamily="2" charset="0"/>
              <a:cs typeface="Poppins" panose="00000500000000000000" pitchFamily="2" charset="0"/>
            </a:endParaRPr>
          </a:p>
        </p:txBody>
      </p:sp>
    </p:spTree>
    <p:extLst>
      <p:ext uri="{BB962C8B-B14F-4D97-AF65-F5344CB8AC3E}">
        <p14:creationId xmlns:p14="http://schemas.microsoft.com/office/powerpoint/2010/main" val="11257857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20" name="Google Shape;420;p52"/>
          <p:cNvSpPr txBox="1">
            <a:spLocks noGrp="1"/>
          </p:cNvSpPr>
          <p:nvPr>
            <p:ph type="title"/>
          </p:nvPr>
        </p:nvSpPr>
        <p:spPr>
          <a:xfrm>
            <a:off x="1064433" y="310733"/>
            <a:ext cx="6181200" cy="763600"/>
          </a:xfrm>
          <a:prstGeom prst="rect">
            <a:avLst/>
          </a:prstGeom>
        </p:spPr>
        <p:txBody>
          <a:bodyPr spcFirstLastPara="1" wrap="square" lIns="121900" tIns="121900" rIns="121900" bIns="121900" anchor="t" anchorCtr="0">
            <a:noAutofit/>
          </a:bodyPr>
          <a:lstStyle/>
          <a:p>
            <a:r>
              <a:rPr lang="en" dirty="0"/>
              <a:t>WORKFLOW </a:t>
            </a:r>
            <a:endParaRPr dirty="0"/>
          </a:p>
        </p:txBody>
      </p:sp>
      <p:pic>
        <p:nvPicPr>
          <p:cNvPr id="422" name="Google Shape;422;p52"/>
          <p:cNvPicPr preferRelativeResize="0"/>
          <p:nvPr/>
        </p:nvPicPr>
        <p:blipFill>
          <a:blip r:embed="rId3">
            <a:alphaModFix/>
          </a:blip>
          <a:stretch>
            <a:fillRect/>
          </a:stretch>
        </p:blipFill>
        <p:spPr>
          <a:xfrm>
            <a:off x="2038575" y="1612377"/>
            <a:ext cx="994359" cy="994331"/>
          </a:xfrm>
          <a:prstGeom prst="rect">
            <a:avLst/>
          </a:prstGeom>
          <a:noFill/>
          <a:ln>
            <a:noFill/>
          </a:ln>
        </p:spPr>
      </p:pic>
      <p:sp>
        <p:nvSpPr>
          <p:cNvPr id="423" name="Google Shape;423;p52"/>
          <p:cNvSpPr txBox="1">
            <a:spLocks noGrp="1"/>
          </p:cNvSpPr>
          <p:nvPr>
            <p:ph type="title" idx="4294967295"/>
          </p:nvPr>
        </p:nvSpPr>
        <p:spPr>
          <a:xfrm>
            <a:off x="3097365" y="5160982"/>
            <a:ext cx="3259796" cy="907148"/>
          </a:xfrm>
          <a:prstGeom prst="rect">
            <a:avLst/>
          </a:prstGeom>
        </p:spPr>
        <p:txBody>
          <a:bodyPr spcFirstLastPara="1" wrap="square" lIns="121900" tIns="121900" rIns="121900" bIns="121900" anchor="t" anchorCtr="0">
            <a:noAutofit/>
          </a:bodyPr>
          <a:lstStyle/>
          <a:p>
            <a:r>
              <a:rPr lang="en-US" sz="1400" b="0" dirty="0"/>
              <a:t>Generate map with the disposition of the target, threats blue/red boundaries </a:t>
            </a:r>
            <a:r>
              <a:rPr lang="en-US" sz="1400" b="0" dirty="0" err="1"/>
              <a:t>etc</a:t>
            </a:r>
            <a:endParaRPr lang="en-US" sz="1400" b="0" dirty="0"/>
          </a:p>
        </p:txBody>
      </p:sp>
      <p:sp>
        <p:nvSpPr>
          <p:cNvPr id="425" name="Google Shape;425;p52"/>
          <p:cNvSpPr txBox="1"/>
          <p:nvPr/>
        </p:nvSpPr>
        <p:spPr>
          <a:xfrm>
            <a:off x="2197680" y="1227195"/>
            <a:ext cx="1302400" cy="471948"/>
          </a:xfrm>
          <a:prstGeom prst="rect">
            <a:avLst/>
          </a:prstGeom>
          <a:noFill/>
          <a:ln>
            <a:noFill/>
          </a:ln>
        </p:spPr>
        <p:txBody>
          <a:bodyPr spcFirstLastPara="1" wrap="square" lIns="121900" tIns="121900" rIns="121900" bIns="121900" anchor="t" anchorCtr="0">
            <a:spAutoFit/>
          </a:bodyPr>
          <a:lstStyle/>
          <a:p>
            <a:pPr defTabSz="1219170">
              <a:buClr>
                <a:srgbClr val="000000"/>
              </a:buClr>
            </a:pPr>
            <a:r>
              <a:rPr lang="en-SG" sz="1467" b="1" kern="0" dirty="0">
                <a:solidFill>
                  <a:srgbClr val="45818E"/>
                </a:solidFill>
                <a:latin typeface="Poppins"/>
                <a:ea typeface="Poppins"/>
                <a:cs typeface="Poppins"/>
                <a:sym typeface="Poppins"/>
              </a:rPr>
              <a:t>LLM 1</a:t>
            </a:r>
            <a:endParaRPr lang="en-SG" sz="1867" kern="0" dirty="0">
              <a:solidFill>
                <a:srgbClr val="45818E"/>
              </a:solidFill>
              <a:latin typeface="Arial"/>
              <a:cs typeface="Arial"/>
              <a:sym typeface="Arial"/>
            </a:endParaRPr>
          </a:p>
        </p:txBody>
      </p:sp>
      <p:sp>
        <p:nvSpPr>
          <p:cNvPr id="438" name="Google Shape;438;p52"/>
          <p:cNvSpPr txBox="1"/>
          <p:nvPr/>
        </p:nvSpPr>
        <p:spPr>
          <a:xfrm>
            <a:off x="1093432" y="812858"/>
            <a:ext cx="3643937" cy="471948"/>
          </a:xfrm>
          <a:prstGeom prst="rect">
            <a:avLst/>
          </a:prstGeom>
          <a:noFill/>
          <a:ln>
            <a:noFill/>
          </a:ln>
        </p:spPr>
        <p:txBody>
          <a:bodyPr spcFirstLastPara="1" wrap="square" lIns="121900" tIns="121900" rIns="121900" bIns="121900" anchor="t" anchorCtr="0">
            <a:spAutoFit/>
          </a:bodyPr>
          <a:lstStyle/>
          <a:p>
            <a:pPr defTabSz="1219170">
              <a:buClr>
                <a:srgbClr val="000000"/>
              </a:buClr>
            </a:pPr>
            <a:r>
              <a:rPr lang="en" sz="1467" b="1" u="sng" kern="0" dirty="0">
                <a:solidFill>
                  <a:srgbClr val="FF0000"/>
                </a:solidFill>
                <a:latin typeface="Poppins"/>
                <a:cs typeface="Poppins"/>
                <a:sym typeface="Poppins"/>
              </a:rPr>
              <a:t>Development Workflow</a:t>
            </a:r>
            <a:endParaRPr sz="1867" u="sng" kern="0" dirty="0">
              <a:solidFill>
                <a:srgbClr val="FF0000"/>
              </a:solidFill>
              <a:latin typeface="Arial"/>
              <a:cs typeface="Arial"/>
              <a:sym typeface="Arial"/>
            </a:endParaRPr>
          </a:p>
        </p:txBody>
      </p:sp>
      <p:pic>
        <p:nvPicPr>
          <p:cNvPr id="5" name="Google Shape;422;p52">
            <a:extLst>
              <a:ext uri="{FF2B5EF4-FFF2-40B4-BE49-F238E27FC236}">
                <a16:creationId xmlns:a16="http://schemas.microsoft.com/office/drawing/2014/main" id="{2EC4AD47-7D3C-1447-46B3-DFE2238E277C}"/>
              </a:ext>
            </a:extLst>
          </p:cNvPr>
          <p:cNvPicPr preferRelativeResize="0"/>
          <p:nvPr/>
        </p:nvPicPr>
        <p:blipFill>
          <a:blip r:embed="rId3">
            <a:alphaModFix/>
          </a:blip>
          <a:stretch>
            <a:fillRect/>
          </a:stretch>
        </p:blipFill>
        <p:spPr>
          <a:xfrm>
            <a:off x="5259857" y="2346672"/>
            <a:ext cx="994359" cy="994331"/>
          </a:xfrm>
          <a:prstGeom prst="rect">
            <a:avLst/>
          </a:prstGeom>
          <a:noFill/>
          <a:ln>
            <a:noFill/>
          </a:ln>
        </p:spPr>
      </p:pic>
      <p:sp>
        <p:nvSpPr>
          <p:cNvPr id="6" name="Google Shape;425;p52">
            <a:extLst>
              <a:ext uri="{FF2B5EF4-FFF2-40B4-BE49-F238E27FC236}">
                <a16:creationId xmlns:a16="http://schemas.microsoft.com/office/drawing/2014/main" id="{F8EB235B-27BE-E79F-EF87-9F3C6072B6A9}"/>
              </a:ext>
            </a:extLst>
          </p:cNvPr>
          <p:cNvSpPr txBox="1"/>
          <p:nvPr/>
        </p:nvSpPr>
        <p:spPr>
          <a:xfrm>
            <a:off x="5404341" y="2000032"/>
            <a:ext cx="1302400" cy="471948"/>
          </a:xfrm>
          <a:prstGeom prst="rect">
            <a:avLst/>
          </a:prstGeom>
          <a:noFill/>
          <a:ln>
            <a:noFill/>
          </a:ln>
        </p:spPr>
        <p:txBody>
          <a:bodyPr spcFirstLastPara="1" wrap="square" lIns="121900" tIns="121900" rIns="121900" bIns="121900" anchor="t" anchorCtr="0">
            <a:spAutoFit/>
          </a:bodyPr>
          <a:lstStyle/>
          <a:p>
            <a:pPr defTabSz="1219170">
              <a:buClr>
                <a:srgbClr val="000000"/>
              </a:buClr>
            </a:pPr>
            <a:r>
              <a:rPr lang="en-SG" sz="1467" b="1" kern="0" dirty="0">
                <a:solidFill>
                  <a:srgbClr val="45818E"/>
                </a:solidFill>
                <a:latin typeface="Poppins"/>
                <a:ea typeface="Poppins"/>
                <a:cs typeface="Poppins"/>
                <a:sym typeface="Poppins"/>
              </a:rPr>
              <a:t>LLM T</a:t>
            </a:r>
            <a:endParaRPr lang="en-SG" sz="1867" kern="0" dirty="0">
              <a:solidFill>
                <a:srgbClr val="45818E"/>
              </a:solidFill>
              <a:latin typeface="Arial"/>
              <a:cs typeface="Arial"/>
              <a:sym typeface="Arial"/>
            </a:endParaRPr>
          </a:p>
        </p:txBody>
      </p:sp>
      <p:cxnSp>
        <p:nvCxnSpPr>
          <p:cNvPr id="7" name="Google Shape;428;p52">
            <a:extLst>
              <a:ext uri="{FF2B5EF4-FFF2-40B4-BE49-F238E27FC236}">
                <a16:creationId xmlns:a16="http://schemas.microsoft.com/office/drawing/2014/main" id="{07F9F564-19DE-7ABE-0C86-B3B11DBB9FF8}"/>
              </a:ext>
            </a:extLst>
          </p:cNvPr>
          <p:cNvCxnSpPr>
            <a:cxnSpLocks/>
          </p:cNvCxnSpPr>
          <p:nvPr/>
        </p:nvCxnSpPr>
        <p:spPr>
          <a:xfrm>
            <a:off x="3097365" y="2060895"/>
            <a:ext cx="2070856" cy="769279"/>
          </a:xfrm>
          <a:prstGeom prst="straightConnector1">
            <a:avLst/>
          </a:prstGeom>
          <a:noFill/>
          <a:ln w="38100" cap="flat" cmpd="sng">
            <a:solidFill>
              <a:schemeClr val="dk2"/>
            </a:solidFill>
            <a:prstDash val="solid"/>
            <a:round/>
            <a:headEnd type="none" w="med" len="med"/>
            <a:tailEnd type="triangle" w="med" len="med"/>
          </a:ln>
        </p:spPr>
      </p:cxnSp>
      <p:sp>
        <p:nvSpPr>
          <p:cNvPr id="8" name="Google Shape;423;p52">
            <a:extLst>
              <a:ext uri="{FF2B5EF4-FFF2-40B4-BE49-F238E27FC236}">
                <a16:creationId xmlns:a16="http://schemas.microsoft.com/office/drawing/2014/main" id="{1D204A16-DA31-1AB9-C201-EE4A34F34E12}"/>
              </a:ext>
            </a:extLst>
          </p:cNvPr>
          <p:cNvSpPr txBox="1">
            <a:spLocks/>
          </p:cNvSpPr>
          <p:nvPr/>
        </p:nvSpPr>
        <p:spPr>
          <a:xfrm>
            <a:off x="6591661" y="1463169"/>
            <a:ext cx="2415654" cy="907148"/>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Poppins"/>
              <a:buNone/>
              <a:defRPr sz="28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2pPr>
            <a:lvl3pPr marR="0" lvl="2" algn="l"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3pPr>
            <a:lvl4pPr marR="0" lvl="3" algn="l"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4pPr>
            <a:lvl5pPr marR="0" lvl="4" algn="l"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5pPr>
            <a:lvl6pPr marR="0" lvl="5" algn="l"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6pPr>
            <a:lvl7pPr marR="0" lvl="6" algn="l"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7pPr>
            <a:lvl8pPr marR="0" lvl="7" algn="l"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8pPr>
            <a:lvl9pPr marR="0" lvl="8" algn="l"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9pPr>
          </a:lstStyle>
          <a:p>
            <a:r>
              <a:rPr lang="en-US" sz="1400" b="0" kern="0" dirty="0"/>
              <a:t>Generate flight brief and learning outcomes and feed into LLM2 combined with mission background earlier </a:t>
            </a:r>
          </a:p>
        </p:txBody>
      </p:sp>
      <p:pic>
        <p:nvPicPr>
          <p:cNvPr id="9" name="Google Shape;422;p52">
            <a:extLst>
              <a:ext uri="{FF2B5EF4-FFF2-40B4-BE49-F238E27FC236}">
                <a16:creationId xmlns:a16="http://schemas.microsoft.com/office/drawing/2014/main" id="{AFC0CB9E-9B87-28CC-63B1-224F856AAB96}"/>
              </a:ext>
            </a:extLst>
          </p:cNvPr>
          <p:cNvPicPr preferRelativeResize="0"/>
          <p:nvPr/>
        </p:nvPicPr>
        <p:blipFill>
          <a:blip r:embed="rId3">
            <a:alphaModFix/>
          </a:blip>
          <a:stretch>
            <a:fillRect/>
          </a:stretch>
        </p:blipFill>
        <p:spPr>
          <a:xfrm>
            <a:off x="9060849" y="2338505"/>
            <a:ext cx="994359" cy="994331"/>
          </a:xfrm>
          <a:prstGeom prst="rect">
            <a:avLst/>
          </a:prstGeom>
          <a:noFill/>
          <a:ln>
            <a:noFill/>
          </a:ln>
        </p:spPr>
      </p:pic>
      <p:sp>
        <p:nvSpPr>
          <p:cNvPr id="10" name="Google Shape;425;p52">
            <a:extLst>
              <a:ext uri="{FF2B5EF4-FFF2-40B4-BE49-F238E27FC236}">
                <a16:creationId xmlns:a16="http://schemas.microsoft.com/office/drawing/2014/main" id="{DE85DF2D-53A5-5A26-F40E-76493C60F362}"/>
              </a:ext>
            </a:extLst>
          </p:cNvPr>
          <p:cNvSpPr txBox="1"/>
          <p:nvPr/>
        </p:nvSpPr>
        <p:spPr>
          <a:xfrm>
            <a:off x="9229463" y="1973586"/>
            <a:ext cx="1302400" cy="471948"/>
          </a:xfrm>
          <a:prstGeom prst="rect">
            <a:avLst/>
          </a:prstGeom>
          <a:noFill/>
          <a:ln>
            <a:noFill/>
          </a:ln>
        </p:spPr>
        <p:txBody>
          <a:bodyPr spcFirstLastPara="1" wrap="square" lIns="121900" tIns="121900" rIns="121900" bIns="121900" anchor="t" anchorCtr="0">
            <a:spAutoFit/>
          </a:bodyPr>
          <a:lstStyle/>
          <a:p>
            <a:pPr defTabSz="1219170">
              <a:buClr>
                <a:srgbClr val="000000"/>
              </a:buClr>
            </a:pPr>
            <a:r>
              <a:rPr lang="en-SG" sz="1467" b="1" kern="0" dirty="0">
                <a:solidFill>
                  <a:srgbClr val="45818E"/>
                </a:solidFill>
                <a:latin typeface="Poppins"/>
                <a:ea typeface="Poppins"/>
                <a:cs typeface="Poppins"/>
                <a:sym typeface="Poppins"/>
              </a:rPr>
              <a:t>LLM 2</a:t>
            </a:r>
            <a:endParaRPr lang="en-SG" sz="1867" kern="0" dirty="0">
              <a:solidFill>
                <a:srgbClr val="45818E"/>
              </a:solidFill>
              <a:latin typeface="Arial"/>
              <a:cs typeface="Arial"/>
              <a:sym typeface="Arial"/>
            </a:endParaRPr>
          </a:p>
        </p:txBody>
      </p:sp>
      <p:pic>
        <p:nvPicPr>
          <p:cNvPr id="11" name="Google Shape;422;p52">
            <a:extLst>
              <a:ext uri="{FF2B5EF4-FFF2-40B4-BE49-F238E27FC236}">
                <a16:creationId xmlns:a16="http://schemas.microsoft.com/office/drawing/2014/main" id="{F0B21F36-D043-DCA1-DFF6-FA41E51159DB}"/>
              </a:ext>
            </a:extLst>
          </p:cNvPr>
          <p:cNvPicPr preferRelativeResize="0"/>
          <p:nvPr/>
        </p:nvPicPr>
        <p:blipFill>
          <a:blip r:embed="rId3">
            <a:alphaModFix/>
            <a:biLevel thresh="75000"/>
          </a:blip>
          <a:stretch>
            <a:fillRect/>
          </a:stretch>
        </p:blipFill>
        <p:spPr>
          <a:xfrm>
            <a:off x="2038575" y="5090397"/>
            <a:ext cx="994359" cy="994331"/>
          </a:xfrm>
          <a:prstGeom prst="rect">
            <a:avLst/>
          </a:prstGeom>
          <a:noFill/>
          <a:ln>
            <a:noFill/>
          </a:ln>
        </p:spPr>
      </p:pic>
      <p:sp>
        <p:nvSpPr>
          <p:cNvPr id="23" name="Google Shape;425;p52">
            <a:extLst>
              <a:ext uri="{FF2B5EF4-FFF2-40B4-BE49-F238E27FC236}">
                <a16:creationId xmlns:a16="http://schemas.microsoft.com/office/drawing/2014/main" id="{A90664B6-DCFF-C165-886A-1150680A9F90}"/>
              </a:ext>
            </a:extLst>
          </p:cNvPr>
          <p:cNvSpPr txBox="1"/>
          <p:nvPr/>
        </p:nvSpPr>
        <p:spPr>
          <a:xfrm>
            <a:off x="1794008" y="4237500"/>
            <a:ext cx="1483491" cy="923482"/>
          </a:xfrm>
          <a:prstGeom prst="rect">
            <a:avLst/>
          </a:prstGeom>
          <a:noFill/>
          <a:ln>
            <a:noFill/>
          </a:ln>
        </p:spPr>
        <p:txBody>
          <a:bodyPr spcFirstLastPara="1" wrap="square" lIns="121900" tIns="121900" rIns="121900" bIns="121900" anchor="t" anchorCtr="0">
            <a:spAutoFit/>
          </a:bodyPr>
          <a:lstStyle/>
          <a:p>
            <a:pPr algn="ctr" defTabSz="1219170">
              <a:buClr>
                <a:srgbClr val="000000"/>
              </a:buClr>
            </a:pPr>
            <a:r>
              <a:rPr lang="en-SG" sz="1467" b="1" kern="0" dirty="0">
                <a:latin typeface="Poppins"/>
                <a:ea typeface="Poppins"/>
                <a:cs typeface="Poppins"/>
                <a:sym typeface="Poppins"/>
              </a:rPr>
              <a:t>Image Generation</a:t>
            </a:r>
          </a:p>
          <a:p>
            <a:pPr algn="ctr" defTabSz="1219170">
              <a:buClr>
                <a:srgbClr val="000000"/>
              </a:buClr>
            </a:pPr>
            <a:r>
              <a:rPr lang="en-SG" sz="1467" b="1" kern="0" dirty="0">
                <a:latin typeface="Poppins"/>
                <a:ea typeface="Poppins"/>
                <a:cs typeface="Poppins"/>
                <a:sym typeface="Poppins"/>
              </a:rPr>
              <a:t>Model </a:t>
            </a:r>
            <a:endParaRPr lang="en-SG" sz="1867" kern="0" dirty="0">
              <a:latin typeface="Arial"/>
              <a:cs typeface="Arial"/>
              <a:sym typeface="Arial"/>
            </a:endParaRPr>
          </a:p>
        </p:txBody>
      </p:sp>
      <p:cxnSp>
        <p:nvCxnSpPr>
          <p:cNvPr id="24" name="Google Shape;428;p52">
            <a:extLst>
              <a:ext uri="{FF2B5EF4-FFF2-40B4-BE49-F238E27FC236}">
                <a16:creationId xmlns:a16="http://schemas.microsoft.com/office/drawing/2014/main" id="{CECCA99D-11D2-51A1-391A-CB57A7C22189}"/>
              </a:ext>
            </a:extLst>
          </p:cNvPr>
          <p:cNvCxnSpPr>
            <a:cxnSpLocks/>
          </p:cNvCxnSpPr>
          <p:nvPr/>
        </p:nvCxnSpPr>
        <p:spPr>
          <a:xfrm>
            <a:off x="2559538" y="2684164"/>
            <a:ext cx="2968" cy="1621739"/>
          </a:xfrm>
          <a:prstGeom prst="straightConnector1">
            <a:avLst/>
          </a:prstGeom>
          <a:noFill/>
          <a:ln w="38100" cap="flat" cmpd="sng">
            <a:solidFill>
              <a:schemeClr val="dk2"/>
            </a:solidFill>
            <a:prstDash val="solid"/>
            <a:round/>
            <a:headEnd type="none" w="med" len="med"/>
            <a:tailEnd type="triangle" w="med" len="med"/>
          </a:ln>
        </p:spPr>
      </p:cxnSp>
      <p:sp>
        <p:nvSpPr>
          <p:cNvPr id="28" name="Google Shape;423;p52">
            <a:extLst>
              <a:ext uri="{FF2B5EF4-FFF2-40B4-BE49-F238E27FC236}">
                <a16:creationId xmlns:a16="http://schemas.microsoft.com/office/drawing/2014/main" id="{5075ED6E-787F-2872-7E09-50F8DA00B14F}"/>
              </a:ext>
            </a:extLst>
          </p:cNvPr>
          <p:cNvSpPr txBox="1">
            <a:spLocks/>
          </p:cNvSpPr>
          <p:nvPr/>
        </p:nvSpPr>
        <p:spPr>
          <a:xfrm>
            <a:off x="2654142" y="2813840"/>
            <a:ext cx="2441816" cy="923482"/>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Poppins"/>
              <a:buNone/>
              <a:defRPr sz="28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2pPr>
            <a:lvl3pPr marR="0" lvl="2" algn="l"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3pPr>
            <a:lvl4pPr marR="0" lvl="3" algn="l"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4pPr>
            <a:lvl5pPr marR="0" lvl="4" algn="l"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5pPr>
            <a:lvl6pPr marR="0" lvl="5" algn="l"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6pPr>
            <a:lvl7pPr marR="0" lvl="6" algn="l"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7pPr>
            <a:lvl8pPr marR="0" lvl="7" algn="l"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8pPr>
            <a:lvl9pPr marR="0" lvl="8" algn="l"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9pPr>
          </a:lstStyle>
          <a:p>
            <a:r>
              <a:rPr lang="en-US" sz="1400" b="0" kern="0" dirty="0"/>
              <a:t>Generate mission background consisting target and REDLAND information </a:t>
            </a:r>
          </a:p>
        </p:txBody>
      </p:sp>
      <p:cxnSp>
        <p:nvCxnSpPr>
          <p:cNvPr id="30" name="Google Shape;428;p52">
            <a:extLst>
              <a:ext uri="{FF2B5EF4-FFF2-40B4-BE49-F238E27FC236}">
                <a16:creationId xmlns:a16="http://schemas.microsoft.com/office/drawing/2014/main" id="{9C7DF667-B7B6-FDE3-FEB8-8F6DC4A1AD21}"/>
              </a:ext>
            </a:extLst>
          </p:cNvPr>
          <p:cNvCxnSpPr>
            <a:cxnSpLocks/>
          </p:cNvCxnSpPr>
          <p:nvPr/>
        </p:nvCxnSpPr>
        <p:spPr>
          <a:xfrm>
            <a:off x="6318249" y="2830174"/>
            <a:ext cx="2703688" cy="5497"/>
          </a:xfrm>
          <a:prstGeom prst="straightConnector1">
            <a:avLst/>
          </a:prstGeom>
          <a:noFill/>
          <a:ln w="38100" cap="flat" cmpd="sng">
            <a:solidFill>
              <a:schemeClr val="dk2"/>
            </a:solidFill>
            <a:prstDash val="solid"/>
            <a:round/>
            <a:headEnd type="none" w="med" len="med"/>
            <a:tailEnd type="triangle" w="med" len="med"/>
          </a:ln>
        </p:spPr>
      </p:cxnSp>
      <p:cxnSp>
        <p:nvCxnSpPr>
          <p:cNvPr id="32" name="Google Shape;428;p52">
            <a:extLst>
              <a:ext uri="{FF2B5EF4-FFF2-40B4-BE49-F238E27FC236}">
                <a16:creationId xmlns:a16="http://schemas.microsoft.com/office/drawing/2014/main" id="{3F9C36F1-BD15-605C-742F-F90EAC02F05C}"/>
              </a:ext>
            </a:extLst>
          </p:cNvPr>
          <p:cNvCxnSpPr>
            <a:cxnSpLocks/>
          </p:cNvCxnSpPr>
          <p:nvPr/>
        </p:nvCxnSpPr>
        <p:spPr>
          <a:xfrm>
            <a:off x="9553796" y="3435209"/>
            <a:ext cx="0" cy="1345525"/>
          </a:xfrm>
          <a:prstGeom prst="straightConnector1">
            <a:avLst/>
          </a:prstGeom>
          <a:noFill/>
          <a:ln w="38100" cap="flat" cmpd="sng">
            <a:solidFill>
              <a:schemeClr val="dk2"/>
            </a:solidFill>
            <a:prstDash val="solid"/>
            <a:round/>
            <a:headEnd type="none" w="med" len="med"/>
            <a:tailEnd type="triangle" w="med" len="med"/>
          </a:ln>
        </p:spPr>
      </p:cxnSp>
      <p:sp>
        <p:nvSpPr>
          <p:cNvPr id="36" name="Google Shape;433;p52">
            <a:extLst>
              <a:ext uri="{FF2B5EF4-FFF2-40B4-BE49-F238E27FC236}">
                <a16:creationId xmlns:a16="http://schemas.microsoft.com/office/drawing/2014/main" id="{329E8073-3A6A-769F-015E-3844B74099EC}"/>
              </a:ext>
            </a:extLst>
          </p:cNvPr>
          <p:cNvSpPr txBox="1">
            <a:spLocks/>
          </p:cNvSpPr>
          <p:nvPr/>
        </p:nvSpPr>
        <p:spPr>
          <a:xfrm>
            <a:off x="8191196" y="4743152"/>
            <a:ext cx="2725200" cy="14340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Poppins"/>
              <a:buNone/>
              <a:defRPr sz="28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2pPr>
            <a:lvl3pPr marR="0" lvl="2" algn="l"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3pPr>
            <a:lvl4pPr marR="0" lvl="3" algn="l"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4pPr>
            <a:lvl5pPr marR="0" lvl="4" algn="l"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5pPr>
            <a:lvl6pPr marR="0" lvl="5" algn="l"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6pPr>
            <a:lvl7pPr marR="0" lvl="6" algn="l"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7pPr>
            <a:lvl8pPr marR="0" lvl="7" algn="l"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8pPr>
            <a:lvl9pPr marR="0" lvl="8" algn="l"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9pPr>
          </a:lstStyle>
          <a:p>
            <a:r>
              <a:rPr lang="en-US" sz="1400" kern="0" dirty="0"/>
              <a:t>Output Scenario for AMT: </a:t>
            </a:r>
            <a:endParaRPr lang="en-US" sz="1400" b="0" kern="0" dirty="0"/>
          </a:p>
          <a:p>
            <a:r>
              <a:rPr lang="en-US" sz="1400" b="0" kern="0" dirty="0"/>
              <a:t>1000H: BLUELAND’s radar system detects REDLAND crossing warning line </a:t>
            </a:r>
          </a:p>
          <a:p>
            <a:r>
              <a:rPr lang="en-US" sz="1400" b="0" kern="0" dirty="0"/>
              <a:t>1001H: BLUELAND sends 2 F-15 and 1 F-16 fighter jet southwest to REDLAND…. </a:t>
            </a:r>
          </a:p>
          <a:p>
            <a:endParaRPr lang="en-US" sz="1400" b="0" kern="0" dirty="0"/>
          </a:p>
        </p:txBody>
      </p:sp>
      <p:sp>
        <p:nvSpPr>
          <p:cNvPr id="39" name="Rectangle 38">
            <a:extLst>
              <a:ext uri="{FF2B5EF4-FFF2-40B4-BE49-F238E27FC236}">
                <a16:creationId xmlns:a16="http://schemas.microsoft.com/office/drawing/2014/main" id="{135958F1-C25C-5BB4-6CD2-89F4117322B8}"/>
              </a:ext>
            </a:extLst>
          </p:cNvPr>
          <p:cNvSpPr/>
          <p:nvPr/>
        </p:nvSpPr>
        <p:spPr>
          <a:xfrm>
            <a:off x="4796905" y="1157591"/>
            <a:ext cx="2070856" cy="298089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0" name="Google Shape;438;p52">
            <a:extLst>
              <a:ext uri="{FF2B5EF4-FFF2-40B4-BE49-F238E27FC236}">
                <a16:creationId xmlns:a16="http://schemas.microsoft.com/office/drawing/2014/main" id="{6A50A022-0C08-FCB4-91FF-FA45AAC761AA}"/>
              </a:ext>
            </a:extLst>
          </p:cNvPr>
          <p:cNvSpPr txBox="1"/>
          <p:nvPr/>
        </p:nvSpPr>
        <p:spPr>
          <a:xfrm>
            <a:off x="4896474" y="752582"/>
            <a:ext cx="2140498" cy="471948"/>
          </a:xfrm>
          <a:prstGeom prst="rect">
            <a:avLst/>
          </a:prstGeom>
          <a:noFill/>
          <a:ln>
            <a:noFill/>
          </a:ln>
        </p:spPr>
        <p:txBody>
          <a:bodyPr spcFirstLastPara="1" wrap="square" lIns="121900" tIns="121900" rIns="121900" bIns="121900" anchor="t" anchorCtr="0">
            <a:spAutoFit/>
          </a:bodyPr>
          <a:lstStyle/>
          <a:p>
            <a:pPr defTabSz="1219170">
              <a:buClr>
                <a:srgbClr val="000000"/>
              </a:buClr>
            </a:pPr>
            <a:r>
              <a:rPr lang="en" sz="1467" b="1" kern="0" dirty="0">
                <a:solidFill>
                  <a:srgbClr val="FF0000"/>
                </a:solidFill>
                <a:latin typeface="Poppins"/>
                <a:cs typeface="Poppins"/>
                <a:sym typeface="Poppins"/>
              </a:rPr>
              <a:t>Propose to Omit</a:t>
            </a:r>
            <a:endParaRPr sz="1867" kern="0" dirty="0">
              <a:solidFill>
                <a:srgbClr val="FF0000"/>
              </a:solidFill>
              <a:latin typeface="Arial"/>
              <a:cs typeface="Arial"/>
              <a:sym typeface="Arial"/>
            </a:endParaRPr>
          </a:p>
        </p:txBody>
      </p:sp>
    </p:spTree>
    <p:extLst>
      <p:ext uri="{BB962C8B-B14F-4D97-AF65-F5344CB8AC3E}">
        <p14:creationId xmlns:p14="http://schemas.microsoft.com/office/powerpoint/2010/main" val="1758250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40"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73"/>
        <p:cNvGrpSpPr/>
        <p:nvPr/>
      </p:nvGrpSpPr>
      <p:grpSpPr>
        <a:xfrm>
          <a:off x="0" y="0"/>
          <a:ext cx="0" cy="0"/>
          <a:chOff x="0" y="0"/>
          <a:chExt cx="0" cy="0"/>
        </a:xfrm>
      </p:grpSpPr>
      <p:sp>
        <p:nvSpPr>
          <p:cNvPr id="574" name="Google Shape;574;p62"/>
          <p:cNvSpPr txBox="1">
            <a:spLocks noGrp="1"/>
          </p:cNvSpPr>
          <p:nvPr>
            <p:ph type="title"/>
          </p:nvPr>
        </p:nvSpPr>
        <p:spPr>
          <a:xfrm>
            <a:off x="960000" y="491767"/>
            <a:ext cx="10272000" cy="763600"/>
          </a:xfrm>
          <a:prstGeom prst="rect">
            <a:avLst/>
          </a:prstGeom>
        </p:spPr>
        <p:txBody>
          <a:bodyPr spcFirstLastPara="1" wrap="square" lIns="121900" tIns="121900" rIns="121900" bIns="121900" anchor="t" anchorCtr="0">
            <a:noAutofit/>
          </a:bodyPr>
          <a:lstStyle/>
          <a:p>
            <a:r>
              <a:rPr lang="en" dirty="0"/>
              <a:t>TRAINING REWARD MODEL </a:t>
            </a:r>
            <a:endParaRPr dirty="0"/>
          </a:p>
        </p:txBody>
      </p:sp>
      <p:sp>
        <p:nvSpPr>
          <p:cNvPr id="8" name="Google Shape;521;p58">
            <a:extLst>
              <a:ext uri="{FF2B5EF4-FFF2-40B4-BE49-F238E27FC236}">
                <a16:creationId xmlns:a16="http://schemas.microsoft.com/office/drawing/2014/main" id="{EC5BF8AE-6869-985A-4DD2-2DA231517225}"/>
              </a:ext>
            </a:extLst>
          </p:cNvPr>
          <p:cNvSpPr txBox="1">
            <a:spLocks/>
          </p:cNvSpPr>
          <p:nvPr/>
        </p:nvSpPr>
        <p:spPr>
          <a:xfrm>
            <a:off x="977207" y="975610"/>
            <a:ext cx="9699217" cy="7636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Poppins"/>
              <a:buChar char="●"/>
              <a:defRPr sz="1200" b="0" i="0" u="none" strike="noStrike" cap="none">
                <a:solidFill>
                  <a:schemeClr val="dk1"/>
                </a:solidFill>
                <a:latin typeface="Poppins"/>
                <a:ea typeface="Poppins"/>
                <a:cs typeface="Poppins"/>
                <a:sym typeface="Poppins"/>
              </a:defRPr>
            </a:lvl1pPr>
            <a:lvl2pPr marL="914400" marR="0" lvl="1" indent="-304800" algn="l" rtl="0">
              <a:lnSpc>
                <a:spcPct val="100000"/>
              </a:lnSpc>
              <a:spcBef>
                <a:spcPts val="1600"/>
              </a:spcBef>
              <a:spcAft>
                <a:spcPts val="0"/>
              </a:spcAft>
              <a:buClr>
                <a:schemeClr val="dk1"/>
              </a:buClr>
              <a:buSzPts val="1200"/>
              <a:buFont typeface="Poppins"/>
              <a:buChar char="○"/>
              <a:defRPr sz="1200" b="0" i="0" u="none" strike="noStrike" cap="none">
                <a:solidFill>
                  <a:schemeClr val="dk1"/>
                </a:solidFill>
                <a:latin typeface="Poppins"/>
                <a:ea typeface="Poppins"/>
                <a:cs typeface="Poppins"/>
                <a:sym typeface="Poppins"/>
              </a:defRPr>
            </a:lvl2pPr>
            <a:lvl3pPr marL="1371600" marR="0" lvl="2" indent="-304800" algn="l" rtl="0">
              <a:lnSpc>
                <a:spcPct val="100000"/>
              </a:lnSpc>
              <a:spcBef>
                <a:spcPts val="1600"/>
              </a:spcBef>
              <a:spcAft>
                <a:spcPts val="0"/>
              </a:spcAft>
              <a:buClr>
                <a:schemeClr val="dk1"/>
              </a:buClr>
              <a:buSzPts val="1200"/>
              <a:buFont typeface="Poppins"/>
              <a:buChar char="■"/>
              <a:defRPr sz="1200" b="0" i="0" u="none" strike="noStrike" cap="none">
                <a:solidFill>
                  <a:schemeClr val="dk1"/>
                </a:solidFill>
                <a:latin typeface="Poppins"/>
                <a:ea typeface="Poppins"/>
                <a:cs typeface="Poppins"/>
                <a:sym typeface="Poppins"/>
              </a:defRPr>
            </a:lvl3pPr>
            <a:lvl4pPr marL="1828800" marR="0" lvl="3" indent="-304800" algn="l" rtl="0">
              <a:lnSpc>
                <a:spcPct val="100000"/>
              </a:lnSpc>
              <a:spcBef>
                <a:spcPts val="1600"/>
              </a:spcBef>
              <a:spcAft>
                <a:spcPts val="0"/>
              </a:spcAft>
              <a:buClr>
                <a:schemeClr val="dk1"/>
              </a:buClr>
              <a:buSzPts val="1200"/>
              <a:buFont typeface="Poppins"/>
              <a:buChar char="●"/>
              <a:defRPr sz="1200" b="0" i="0" u="none" strike="noStrike" cap="none">
                <a:solidFill>
                  <a:schemeClr val="dk1"/>
                </a:solidFill>
                <a:latin typeface="Poppins"/>
                <a:ea typeface="Poppins"/>
                <a:cs typeface="Poppins"/>
                <a:sym typeface="Poppins"/>
              </a:defRPr>
            </a:lvl4pPr>
            <a:lvl5pPr marL="2286000" marR="0" lvl="4" indent="-304800" algn="l" rtl="0">
              <a:lnSpc>
                <a:spcPct val="100000"/>
              </a:lnSpc>
              <a:spcBef>
                <a:spcPts val="1600"/>
              </a:spcBef>
              <a:spcAft>
                <a:spcPts val="0"/>
              </a:spcAft>
              <a:buClr>
                <a:schemeClr val="dk1"/>
              </a:buClr>
              <a:buSzPts val="1200"/>
              <a:buFont typeface="Poppins"/>
              <a:buChar char="○"/>
              <a:defRPr sz="1200" b="0" i="0" u="none" strike="noStrike" cap="none">
                <a:solidFill>
                  <a:schemeClr val="dk1"/>
                </a:solidFill>
                <a:latin typeface="Poppins"/>
                <a:ea typeface="Poppins"/>
                <a:cs typeface="Poppins"/>
                <a:sym typeface="Poppins"/>
              </a:defRPr>
            </a:lvl5pPr>
            <a:lvl6pPr marL="2743200" marR="0" lvl="5" indent="-304800" algn="l" rtl="0">
              <a:lnSpc>
                <a:spcPct val="100000"/>
              </a:lnSpc>
              <a:spcBef>
                <a:spcPts val="1600"/>
              </a:spcBef>
              <a:spcAft>
                <a:spcPts val="0"/>
              </a:spcAft>
              <a:buClr>
                <a:schemeClr val="dk1"/>
              </a:buClr>
              <a:buSzPts val="1200"/>
              <a:buFont typeface="Poppins"/>
              <a:buChar char="■"/>
              <a:defRPr sz="1200" b="0" i="0" u="none" strike="noStrike" cap="none">
                <a:solidFill>
                  <a:schemeClr val="dk1"/>
                </a:solidFill>
                <a:latin typeface="Poppins"/>
                <a:ea typeface="Poppins"/>
                <a:cs typeface="Poppins"/>
                <a:sym typeface="Poppins"/>
              </a:defRPr>
            </a:lvl6pPr>
            <a:lvl7pPr marL="3200400" marR="0" lvl="6" indent="-304800" algn="l" rtl="0">
              <a:lnSpc>
                <a:spcPct val="100000"/>
              </a:lnSpc>
              <a:spcBef>
                <a:spcPts val="1600"/>
              </a:spcBef>
              <a:spcAft>
                <a:spcPts val="0"/>
              </a:spcAft>
              <a:buClr>
                <a:schemeClr val="dk1"/>
              </a:buClr>
              <a:buSzPts val="1200"/>
              <a:buFont typeface="Poppins"/>
              <a:buChar char="●"/>
              <a:defRPr sz="1200" b="0" i="0" u="none" strike="noStrike" cap="none">
                <a:solidFill>
                  <a:schemeClr val="dk1"/>
                </a:solidFill>
                <a:latin typeface="Poppins"/>
                <a:ea typeface="Poppins"/>
                <a:cs typeface="Poppins"/>
                <a:sym typeface="Poppins"/>
              </a:defRPr>
            </a:lvl7pPr>
            <a:lvl8pPr marL="3657600" marR="0" lvl="7" indent="-304800" algn="l" rtl="0">
              <a:lnSpc>
                <a:spcPct val="100000"/>
              </a:lnSpc>
              <a:spcBef>
                <a:spcPts val="1600"/>
              </a:spcBef>
              <a:spcAft>
                <a:spcPts val="0"/>
              </a:spcAft>
              <a:buClr>
                <a:schemeClr val="dk1"/>
              </a:buClr>
              <a:buSzPts val="1200"/>
              <a:buFont typeface="Poppins"/>
              <a:buChar char="○"/>
              <a:defRPr sz="1200" b="0" i="0" u="none" strike="noStrike" cap="none">
                <a:solidFill>
                  <a:schemeClr val="dk1"/>
                </a:solidFill>
                <a:latin typeface="Poppins"/>
                <a:ea typeface="Poppins"/>
                <a:cs typeface="Poppins"/>
                <a:sym typeface="Poppins"/>
              </a:defRPr>
            </a:lvl8pPr>
            <a:lvl9pPr marL="4114800" marR="0" lvl="8" indent="-304800" algn="l" rtl="0">
              <a:lnSpc>
                <a:spcPct val="100000"/>
              </a:lnSpc>
              <a:spcBef>
                <a:spcPts val="1600"/>
              </a:spcBef>
              <a:spcAft>
                <a:spcPts val="1600"/>
              </a:spcAft>
              <a:buClr>
                <a:schemeClr val="dk1"/>
              </a:buClr>
              <a:buSzPts val="1200"/>
              <a:buFont typeface="Poppins"/>
              <a:buChar char="■"/>
              <a:defRPr sz="1200" b="0" i="0" u="none" strike="noStrike" cap="none">
                <a:solidFill>
                  <a:schemeClr val="dk1"/>
                </a:solidFill>
                <a:latin typeface="Poppins"/>
                <a:ea typeface="Poppins"/>
                <a:cs typeface="Poppins"/>
                <a:sym typeface="Poppins"/>
              </a:defRPr>
            </a:lvl9pPr>
          </a:lstStyle>
          <a:p>
            <a:pPr marL="0" indent="0" algn="just">
              <a:spcAft>
                <a:spcPts val="2133"/>
              </a:spcAft>
              <a:buClr>
                <a:schemeClr val="dk2"/>
              </a:buClr>
              <a:buSzPts val="1100"/>
              <a:buFont typeface="Poppins"/>
              <a:buNone/>
            </a:pPr>
            <a:r>
              <a:rPr lang="en-US" sz="1600" kern="0" dirty="0"/>
              <a:t>Trained for 30 epochs. Use </a:t>
            </a:r>
            <a:r>
              <a:rPr lang="en-US" sz="1600" kern="0" dirty="0" err="1"/>
              <a:t>wandb</a:t>
            </a:r>
            <a:r>
              <a:rPr lang="en-US" sz="1600" kern="0" dirty="0"/>
              <a:t> to monitor training.</a:t>
            </a:r>
          </a:p>
        </p:txBody>
      </p:sp>
      <p:sp>
        <p:nvSpPr>
          <p:cNvPr id="4" name="Google Shape;521;p58">
            <a:extLst>
              <a:ext uri="{FF2B5EF4-FFF2-40B4-BE49-F238E27FC236}">
                <a16:creationId xmlns:a16="http://schemas.microsoft.com/office/drawing/2014/main" id="{42CB0E26-4718-8A45-03F9-F3BFC04C2ACE}"/>
              </a:ext>
            </a:extLst>
          </p:cNvPr>
          <p:cNvSpPr txBox="1">
            <a:spLocks/>
          </p:cNvSpPr>
          <p:nvPr/>
        </p:nvSpPr>
        <p:spPr>
          <a:xfrm>
            <a:off x="1068357" y="2011893"/>
            <a:ext cx="9719617" cy="1499792"/>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Poppins"/>
              <a:buChar char="●"/>
              <a:defRPr sz="1200" b="0" i="0" u="none" strike="noStrike" cap="none">
                <a:solidFill>
                  <a:schemeClr val="dk1"/>
                </a:solidFill>
                <a:latin typeface="Poppins"/>
                <a:ea typeface="Poppins"/>
                <a:cs typeface="Poppins"/>
                <a:sym typeface="Poppins"/>
              </a:defRPr>
            </a:lvl1pPr>
            <a:lvl2pPr marL="914400" marR="0" lvl="1" indent="-304800" algn="l" rtl="0">
              <a:lnSpc>
                <a:spcPct val="100000"/>
              </a:lnSpc>
              <a:spcBef>
                <a:spcPts val="1600"/>
              </a:spcBef>
              <a:spcAft>
                <a:spcPts val="0"/>
              </a:spcAft>
              <a:buClr>
                <a:schemeClr val="dk1"/>
              </a:buClr>
              <a:buSzPts val="1200"/>
              <a:buFont typeface="Poppins"/>
              <a:buChar char="○"/>
              <a:defRPr sz="1200" b="0" i="0" u="none" strike="noStrike" cap="none">
                <a:solidFill>
                  <a:schemeClr val="dk1"/>
                </a:solidFill>
                <a:latin typeface="Poppins"/>
                <a:ea typeface="Poppins"/>
                <a:cs typeface="Poppins"/>
                <a:sym typeface="Poppins"/>
              </a:defRPr>
            </a:lvl2pPr>
            <a:lvl3pPr marL="1371600" marR="0" lvl="2" indent="-304800" algn="l" rtl="0">
              <a:lnSpc>
                <a:spcPct val="100000"/>
              </a:lnSpc>
              <a:spcBef>
                <a:spcPts val="1600"/>
              </a:spcBef>
              <a:spcAft>
                <a:spcPts val="0"/>
              </a:spcAft>
              <a:buClr>
                <a:schemeClr val="dk1"/>
              </a:buClr>
              <a:buSzPts val="1200"/>
              <a:buFont typeface="Poppins"/>
              <a:buChar char="■"/>
              <a:defRPr sz="1200" b="0" i="0" u="none" strike="noStrike" cap="none">
                <a:solidFill>
                  <a:schemeClr val="dk1"/>
                </a:solidFill>
                <a:latin typeface="Poppins"/>
                <a:ea typeface="Poppins"/>
                <a:cs typeface="Poppins"/>
                <a:sym typeface="Poppins"/>
              </a:defRPr>
            </a:lvl3pPr>
            <a:lvl4pPr marL="1828800" marR="0" lvl="3" indent="-304800" algn="l" rtl="0">
              <a:lnSpc>
                <a:spcPct val="100000"/>
              </a:lnSpc>
              <a:spcBef>
                <a:spcPts val="1600"/>
              </a:spcBef>
              <a:spcAft>
                <a:spcPts val="0"/>
              </a:spcAft>
              <a:buClr>
                <a:schemeClr val="dk1"/>
              </a:buClr>
              <a:buSzPts val="1200"/>
              <a:buFont typeface="Poppins"/>
              <a:buChar char="●"/>
              <a:defRPr sz="1200" b="0" i="0" u="none" strike="noStrike" cap="none">
                <a:solidFill>
                  <a:schemeClr val="dk1"/>
                </a:solidFill>
                <a:latin typeface="Poppins"/>
                <a:ea typeface="Poppins"/>
                <a:cs typeface="Poppins"/>
                <a:sym typeface="Poppins"/>
              </a:defRPr>
            </a:lvl4pPr>
            <a:lvl5pPr marL="2286000" marR="0" lvl="4" indent="-304800" algn="l" rtl="0">
              <a:lnSpc>
                <a:spcPct val="100000"/>
              </a:lnSpc>
              <a:spcBef>
                <a:spcPts val="1600"/>
              </a:spcBef>
              <a:spcAft>
                <a:spcPts val="0"/>
              </a:spcAft>
              <a:buClr>
                <a:schemeClr val="dk1"/>
              </a:buClr>
              <a:buSzPts val="1200"/>
              <a:buFont typeface="Poppins"/>
              <a:buChar char="○"/>
              <a:defRPr sz="1200" b="0" i="0" u="none" strike="noStrike" cap="none">
                <a:solidFill>
                  <a:schemeClr val="dk1"/>
                </a:solidFill>
                <a:latin typeface="Poppins"/>
                <a:ea typeface="Poppins"/>
                <a:cs typeface="Poppins"/>
                <a:sym typeface="Poppins"/>
              </a:defRPr>
            </a:lvl5pPr>
            <a:lvl6pPr marL="2743200" marR="0" lvl="5" indent="-304800" algn="l" rtl="0">
              <a:lnSpc>
                <a:spcPct val="100000"/>
              </a:lnSpc>
              <a:spcBef>
                <a:spcPts val="1600"/>
              </a:spcBef>
              <a:spcAft>
                <a:spcPts val="0"/>
              </a:spcAft>
              <a:buClr>
                <a:schemeClr val="dk1"/>
              </a:buClr>
              <a:buSzPts val="1200"/>
              <a:buFont typeface="Poppins"/>
              <a:buChar char="■"/>
              <a:defRPr sz="1200" b="0" i="0" u="none" strike="noStrike" cap="none">
                <a:solidFill>
                  <a:schemeClr val="dk1"/>
                </a:solidFill>
                <a:latin typeface="Poppins"/>
                <a:ea typeface="Poppins"/>
                <a:cs typeface="Poppins"/>
                <a:sym typeface="Poppins"/>
              </a:defRPr>
            </a:lvl6pPr>
            <a:lvl7pPr marL="3200400" marR="0" lvl="6" indent="-304800" algn="l" rtl="0">
              <a:lnSpc>
                <a:spcPct val="100000"/>
              </a:lnSpc>
              <a:spcBef>
                <a:spcPts val="1600"/>
              </a:spcBef>
              <a:spcAft>
                <a:spcPts val="0"/>
              </a:spcAft>
              <a:buClr>
                <a:schemeClr val="dk1"/>
              </a:buClr>
              <a:buSzPts val="1200"/>
              <a:buFont typeface="Poppins"/>
              <a:buChar char="●"/>
              <a:defRPr sz="1200" b="0" i="0" u="none" strike="noStrike" cap="none">
                <a:solidFill>
                  <a:schemeClr val="dk1"/>
                </a:solidFill>
                <a:latin typeface="Poppins"/>
                <a:ea typeface="Poppins"/>
                <a:cs typeface="Poppins"/>
                <a:sym typeface="Poppins"/>
              </a:defRPr>
            </a:lvl7pPr>
            <a:lvl8pPr marL="3657600" marR="0" lvl="7" indent="-304800" algn="l" rtl="0">
              <a:lnSpc>
                <a:spcPct val="100000"/>
              </a:lnSpc>
              <a:spcBef>
                <a:spcPts val="1600"/>
              </a:spcBef>
              <a:spcAft>
                <a:spcPts val="0"/>
              </a:spcAft>
              <a:buClr>
                <a:schemeClr val="dk1"/>
              </a:buClr>
              <a:buSzPts val="1200"/>
              <a:buFont typeface="Poppins"/>
              <a:buChar char="○"/>
              <a:defRPr sz="1200" b="0" i="0" u="none" strike="noStrike" cap="none">
                <a:solidFill>
                  <a:schemeClr val="dk1"/>
                </a:solidFill>
                <a:latin typeface="Poppins"/>
                <a:ea typeface="Poppins"/>
                <a:cs typeface="Poppins"/>
                <a:sym typeface="Poppins"/>
              </a:defRPr>
            </a:lvl8pPr>
            <a:lvl9pPr marL="4114800" marR="0" lvl="8" indent="-304800" algn="l" rtl="0">
              <a:lnSpc>
                <a:spcPct val="100000"/>
              </a:lnSpc>
              <a:spcBef>
                <a:spcPts val="1600"/>
              </a:spcBef>
              <a:spcAft>
                <a:spcPts val="1600"/>
              </a:spcAft>
              <a:buClr>
                <a:schemeClr val="dk1"/>
              </a:buClr>
              <a:buSzPts val="1200"/>
              <a:buFont typeface="Poppins"/>
              <a:buChar char="■"/>
              <a:defRPr sz="1200" b="0" i="0" u="none" strike="noStrike" cap="none">
                <a:solidFill>
                  <a:schemeClr val="dk1"/>
                </a:solidFill>
                <a:latin typeface="Poppins"/>
                <a:ea typeface="Poppins"/>
                <a:cs typeface="Poppins"/>
                <a:sym typeface="Poppins"/>
              </a:defRPr>
            </a:lvl9pPr>
          </a:lstStyle>
          <a:p>
            <a:pPr marL="0" indent="0" algn="just">
              <a:spcAft>
                <a:spcPts val="2133"/>
              </a:spcAft>
              <a:buClr>
                <a:schemeClr val="dk2"/>
              </a:buClr>
              <a:buSzPts val="1100"/>
              <a:buFont typeface="Poppins"/>
              <a:buNone/>
            </a:pPr>
            <a:endParaRPr lang="en-US" sz="1600" kern="0" dirty="0">
              <a:solidFill>
                <a:srgbClr val="FF0000"/>
              </a:solidFill>
            </a:endParaRPr>
          </a:p>
        </p:txBody>
      </p:sp>
      <p:pic>
        <p:nvPicPr>
          <p:cNvPr id="5" name="Picture 4">
            <a:extLst>
              <a:ext uri="{FF2B5EF4-FFF2-40B4-BE49-F238E27FC236}">
                <a16:creationId xmlns:a16="http://schemas.microsoft.com/office/drawing/2014/main" id="{64A90E1F-7F8B-B6F8-47F5-BB96BC9CF758}"/>
              </a:ext>
            </a:extLst>
          </p:cNvPr>
          <p:cNvPicPr>
            <a:picLocks noChangeAspect="1"/>
          </p:cNvPicPr>
          <p:nvPr/>
        </p:nvPicPr>
        <p:blipFill>
          <a:blip r:embed="rId3"/>
          <a:stretch>
            <a:fillRect/>
          </a:stretch>
        </p:blipFill>
        <p:spPr>
          <a:xfrm>
            <a:off x="1068357" y="1764180"/>
            <a:ext cx="4772062" cy="3195135"/>
          </a:xfrm>
          <a:prstGeom prst="rect">
            <a:avLst/>
          </a:prstGeom>
        </p:spPr>
      </p:pic>
      <p:pic>
        <p:nvPicPr>
          <p:cNvPr id="7" name="Picture 6">
            <a:extLst>
              <a:ext uri="{FF2B5EF4-FFF2-40B4-BE49-F238E27FC236}">
                <a16:creationId xmlns:a16="http://schemas.microsoft.com/office/drawing/2014/main" id="{6A4C0996-D62F-5198-6E7A-DEBB25DBA0B8}"/>
              </a:ext>
            </a:extLst>
          </p:cNvPr>
          <p:cNvPicPr>
            <a:picLocks noChangeAspect="1"/>
          </p:cNvPicPr>
          <p:nvPr/>
        </p:nvPicPr>
        <p:blipFill>
          <a:blip r:embed="rId4"/>
          <a:stretch>
            <a:fillRect/>
          </a:stretch>
        </p:blipFill>
        <p:spPr>
          <a:xfrm>
            <a:off x="6182149" y="1739210"/>
            <a:ext cx="4772063" cy="3220105"/>
          </a:xfrm>
          <a:prstGeom prst="rect">
            <a:avLst/>
          </a:prstGeom>
        </p:spPr>
      </p:pic>
    </p:spTree>
    <p:extLst>
      <p:ext uri="{BB962C8B-B14F-4D97-AF65-F5344CB8AC3E}">
        <p14:creationId xmlns:p14="http://schemas.microsoft.com/office/powerpoint/2010/main" val="344623167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25"/>
        <p:cNvGrpSpPr/>
        <p:nvPr/>
      </p:nvGrpSpPr>
      <p:grpSpPr>
        <a:xfrm>
          <a:off x="0" y="0"/>
          <a:ext cx="0" cy="0"/>
          <a:chOff x="0" y="0"/>
          <a:chExt cx="0" cy="0"/>
        </a:xfrm>
      </p:grpSpPr>
      <p:sp>
        <p:nvSpPr>
          <p:cNvPr id="527" name="Google Shape;527;p59"/>
          <p:cNvSpPr/>
          <p:nvPr/>
        </p:nvSpPr>
        <p:spPr>
          <a:xfrm>
            <a:off x="1176833" y="2899933"/>
            <a:ext cx="1998000" cy="1130800"/>
          </a:xfrm>
          <a:prstGeom prst="rect">
            <a:avLst/>
          </a:prstGeom>
          <a:noFill/>
          <a:ln w="3810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28" name="Google Shape;528;p59"/>
          <p:cNvSpPr txBox="1">
            <a:spLocks noGrp="1"/>
          </p:cNvSpPr>
          <p:nvPr>
            <p:ph type="title" idx="2"/>
          </p:nvPr>
        </p:nvSpPr>
        <p:spPr>
          <a:xfrm>
            <a:off x="1072367" y="5382933"/>
            <a:ext cx="2678000" cy="963600"/>
          </a:xfrm>
          <a:prstGeom prst="rect">
            <a:avLst/>
          </a:prstGeom>
        </p:spPr>
        <p:txBody>
          <a:bodyPr spcFirstLastPara="1" wrap="square" lIns="121900" tIns="121900" rIns="121900" bIns="121900" anchor="b" anchorCtr="0">
            <a:noAutofit/>
          </a:bodyPr>
          <a:lstStyle/>
          <a:p>
            <a:r>
              <a:rPr lang="en" sz="2400">
                <a:solidFill>
                  <a:schemeClr val="dk1"/>
                </a:solidFill>
              </a:rPr>
              <a:t>Prompt: </a:t>
            </a:r>
            <a:r>
              <a:rPr lang="en" sz="2400" b="0">
                <a:solidFill>
                  <a:schemeClr val="dk1"/>
                </a:solidFill>
              </a:rPr>
              <a:t>Write me a scenario…</a:t>
            </a:r>
            <a:endParaRPr sz="2400" b="0">
              <a:solidFill>
                <a:schemeClr val="dk1"/>
              </a:solidFill>
            </a:endParaRPr>
          </a:p>
          <a:p>
            <a:endParaRPr sz="2400">
              <a:solidFill>
                <a:schemeClr val="dk1"/>
              </a:solidFill>
            </a:endParaRPr>
          </a:p>
        </p:txBody>
      </p:sp>
      <p:cxnSp>
        <p:nvCxnSpPr>
          <p:cNvPr id="529" name="Google Shape;529;p59"/>
          <p:cNvCxnSpPr/>
          <p:nvPr/>
        </p:nvCxnSpPr>
        <p:spPr>
          <a:xfrm rot="10800000">
            <a:off x="2170433" y="4030733"/>
            <a:ext cx="10800" cy="1006400"/>
          </a:xfrm>
          <a:prstGeom prst="straightConnector1">
            <a:avLst/>
          </a:prstGeom>
          <a:noFill/>
          <a:ln w="38100" cap="flat" cmpd="sng">
            <a:solidFill>
              <a:schemeClr val="dk2"/>
            </a:solidFill>
            <a:prstDash val="solid"/>
            <a:round/>
            <a:headEnd type="none" w="med" len="med"/>
            <a:tailEnd type="triangle" w="med" len="med"/>
          </a:ln>
        </p:spPr>
      </p:cxnSp>
      <p:sp>
        <p:nvSpPr>
          <p:cNvPr id="530" name="Google Shape;530;p59"/>
          <p:cNvSpPr txBox="1">
            <a:spLocks noGrp="1"/>
          </p:cNvSpPr>
          <p:nvPr>
            <p:ph type="title" idx="2"/>
          </p:nvPr>
        </p:nvSpPr>
        <p:spPr>
          <a:xfrm>
            <a:off x="973633" y="2938300"/>
            <a:ext cx="2354400" cy="963600"/>
          </a:xfrm>
          <a:prstGeom prst="rect">
            <a:avLst/>
          </a:prstGeom>
        </p:spPr>
        <p:txBody>
          <a:bodyPr spcFirstLastPara="1" wrap="square" lIns="121900" tIns="121900" rIns="121900" bIns="121900" anchor="ctr" anchorCtr="0">
            <a:noAutofit/>
          </a:bodyPr>
          <a:lstStyle/>
          <a:p>
            <a:pPr algn="ctr"/>
            <a:r>
              <a:rPr lang="en"/>
              <a:t>LLM </a:t>
            </a:r>
            <a:endParaRPr/>
          </a:p>
        </p:txBody>
      </p:sp>
      <p:sp>
        <p:nvSpPr>
          <p:cNvPr id="531" name="Google Shape;531;p59"/>
          <p:cNvSpPr/>
          <p:nvPr/>
        </p:nvSpPr>
        <p:spPr>
          <a:xfrm>
            <a:off x="5360400" y="1770667"/>
            <a:ext cx="2867200" cy="3354400"/>
          </a:xfrm>
          <a:prstGeom prst="rect">
            <a:avLst/>
          </a:prstGeom>
          <a:noFill/>
          <a:ln w="3810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32" name="Google Shape;532;p59"/>
          <p:cNvSpPr txBox="1">
            <a:spLocks noGrp="1"/>
          </p:cNvSpPr>
          <p:nvPr>
            <p:ph type="title" idx="2"/>
          </p:nvPr>
        </p:nvSpPr>
        <p:spPr>
          <a:xfrm>
            <a:off x="5201400" y="2938300"/>
            <a:ext cx="3185200" cy="963600"/>
          </a:xfrm>
          <a:prstGeom prst="rect">
            <a:avLst/>
          </a:prstGeom>
        </p:spPr>
        <p:txBody>
          <a:bodyPr spcFirstLastPara="1" wrap="square" lIns="121900" tIns="121900" rIns="121900" bIns="121900" anchor="ctr" anchorCtr="0">
            <a:noAutofit/>
          </a:bodyPr>
          <a:lstStyle/>
          <a:p>
            <a:pPr algn="ctr"/>
            <a:r>
              <a:rPr lang="en"/>
              <a:t>REWARD MODEL</a:t>
            </a:r>
            <a:endParaRPr/>
          </a:p>
        </p:txBody>
      </p:sp>
      <p:cxnSp>
        <p:nvCxnSpPr>
          <p:cNvPr id="533" name="Google Shape;533;p59"/>
          <p:cNvCxnSpPr/>
          <p:nvPr/>
        </p:nvCxnSpPr>
        <p:spPr>
          <a:xfrm>
            <a:off x="3795233" y="2105800"/>
            <a:ext cx="1566000" cy="800"/>
          </a:xfrm>
          <a:prstGeom prst="straightConnector1">
            <a:avLst/>
          </a:prstGeom>
          <a:noFill/>
          <a:ln w="38100" cap="flat" cmpd="sng">
            <a:solidFill>
              <a:schemeClr val="dk2"/>
            </a:solidFill>
            <a:prstDash val="solid"/>
            <a:round/>
            <a:headEnd type="none" w="med" len="med"/>
            <a:tailEnd type="triangle" w="med" len="med"/>
          </a:ln>
        </p:spPr>
      </p:cxnSp>
      <p:cxnSp>
        <p:nvCxnSpPr>
          <p:cNvPr id="534" name="Google Shape;534;p59"/>
          <p:cNvCxnSpPr/>
          <p:nvPr/>
        </p:nvCxnSpPr>
        <p:spPr>
          <a:xfrm>
            <a:off x="3790833" y="2105800"/>
            <a:ext cx="4400" cy="1331200"/>
          </a:xfrm>
          <a:prstGeom prst="straightConnector1">
            <a:avLst/>
          </a:prstGeom>
          <a:noFill/>
          <a:ln w="38100" cap="flat" cmpd="sng">
            <a:solidFill>
              <a:schemeClr val="dk2"/>
            </a:solidFill>
            <a:prstDash val="solid"/>
            <a:round/>
            <a:headEnd type="none" w="med" len="med"/>
            <a:tailEnd type="none" w="med" len="med"/>
          </a:ln>
        </p:spPr>
      </p:cxnSp>
      <p:sp>
        <p:nvSpPr>
          <p:cNvPr id="535" name="Google Shape;535;p59"/>
          <p:cNvSpPr txBox="1">
            <a:spLocks noGrp="1"/>
          </p:cNvSpPr>
          <p:nvPr>
            <p:ph type="title" idx="2"/>
          </p:nvPr>
        </p:nvSpPr>
        <p:spPr>
          <a:xfrm>
            <a:off x="3468767" y="907351"/>
            <a:ext cx="2952800" cy="1612800"/>
          </a:xfrm>
          <a:prstGeom prst="rect">
            <a:avLst/>
          </a:prstGeom>
        </p:spPr>
        <p:txBody>
          <a:bodyPr spcFirstLastPara="1" wrap="square" lIns="121900" tIns="121900" rIns="121900" bIns="121900" anchor="b" anchorCtr="0">
            <a:noAutofit/>
          </a:bodyPr>
          <a:lstStyle/>
          <a:p>
            <a:r>
              <a:rPr lang="en" sz="2400">
                <a:solidFill>
                  <a:schemeClr val="dk1"/>
                </a:solidFill>
              </a:rPr>
              <a:t>Response 1</a:t>
            </a:r>
            <a:endParaRPr sz="2400" b="0">
              <a:solidFill>
                <a:schemeClr val="dk1"/>
              </a:solidFill>
            </a:endParaRPr>
          </a:p>
          <a:p>
            <a:endParaRPr sz="2400" b="0">
              <a:solidFill>
                <a:schemeClr val="dk1"/>
              </a:solidFill>
            </a:endParaRPr>
          </a:p>
        </p:txBody>
      </p:sp>
      <p:cxnSp>
        <p:nvCxnSpPr>
          <p:cNvPr id="536" name="Google Shape;536;p59"/>
          <p:cNvCxnSpPr/>
          <p:nvPr/>
        </p:nvCxnSpPr>
        <p:spPr>
          <a:xfrm rot="10800000" flipH="1">
            <a:off x="3174833" y="3419100"/>
            <a:ext cx="637600" cy="2000"/>
          </a:xfrm>
          <a:prstGeom prst="straightConnector1">
            <a:avLst/>
          </a:prstGeom>
          <a:noFill/>
          <a:ln w="38100" cap="flat" cmpd="sng">
            <a:solidFill>
              <a:schemeClr val="dk2"/>
            </a:solidFill>
            <a:prstDash val="solid"/>
            <a:round/>
            <a:headEnd type="none" w="med" len="med"/>
            <a:tailEnd type="none" w="med" len="med"/>
          </a:ln>
        </p:spPr>
      </p:cxnSp>
      <p:cxnSp>
        <p:nvCxnSpPr>
          <p:cNvPr id="537" name="Google Shape;537;p59"/>
          <p:cNvCxnSpPr/>
          <p:nvPr/>
        </p:nvCxnSpPr>
        <p:spPr>
          <a:xfrm>
            <a:off x="3812433" y="3419700"/>
            <a:ext cx="1566000" cy="800"/>
          </a:xfrm>
          <a:prstGeom prst="straightConnector1">
            <a:avLst/>
          </a:prstGeom>
          <a:noFill/>
          <a:ln w="38100" cap="flat" cmpd="sng">
            <a:solidFill>
              <a:schemeClr val="dk2"/>
            </a:solidFill>
            <a:prstDash val="solid"/>
            <a:round/>
            <a:headEnd type="none" w="med" len="med"/>
            <a:tailEnd type="triangle" w="med" len="med"/>
          </a:ln>
        </p:spPr>
      </p:cxnSp>
      <p:cxnSp>
        <p:nvCxnSpPr>
          <p:cNvPr id="538" name="Google Shape;538;p59"/>
          <p:cNvCxnSpPr/>
          <p:nvPr/>
        </p:nvCxnSpPr>
        <p:spPr>
          <a:xfrm>
            <a:off x="3790833" y="3419700"/>
            <a:ext cx="4400" cy="1331200"/>
          </a:xfrm>
          <a:prstGeom prst="straightConnector1">
            <a:avLst/>
          </a:prstGeom>
          <a:noFill/>
          <a:ln w="38100" cap="flat" cmpd="sng">
            <a:solidFill>
              <a:schemeClr val="dk2"/>
            </a:solidFill>
            <a:prstDash val="solid"/>
            <a:round/>
            <a:headEnd type="none" w="med" len="med"/>
            <a:tailEnd type="none" w="med" len="med"/>
          </a:ln>
        </p:spPr>
      </p:cxnSp>
      <p:cxnSp>
        <p:nvCxnSpPr>
          <p:cNvPr id="539" name="Google Shape;539;p59"/>
          <p:cNvCxnSpPr/>
          <p:nvPr/>
        </p:nvCxnSpPr>
        <p:spPr>
          <a:xfrm>
            <a:off x="3795233" y="4733600"/>
            <a:ext cx="1566000" cy="800"/>
          </a:xfrm>
          <a:prstGeom prst="straightConnector1">
            <a:avLst/>
          </a:prstGeom>
          <a:noFill/>
          <a:ln w="38100" cap="flat" cmpd="sng">
            <a:solidFill>
              <a:schemeClr val="dk2"/>
            </a:solidFill>
            <a:prstDash val="solid"/>
            <a:round/>
            <a:headEnd type="none" w="med" len="med"/>
            <a:tailEnd type="triangle" w="med" len="med"/>
          </a:ln>
        </p:spPr>
      </p:cxnSp>
      <p:sp>
        <p:nvSpPr>
          <p:cNvPr id="540" name="Google Shape;540;p59"/>
          <p:cNvSpPr txBox="1">
            <a:spLocks noGrp="1"/>
          </p:cNvSpPr>
          <p:nvPr>
            <p:ph type="title" idx="2"/>
          </p:nvPr>
        </p:nvSpPr>
        <p:spPr>
          <a:xfrm>
            <a:off x="3367167" y="3060833"/>
            <a:ext cx="2081200" cy="429200"/>
          </a:xfrm>
          <a:prstGeom prst="rect">
            <a:avLst/>
          </a:prstGeom>
        </p:spPr>
        <p:txBody>
          <a:bodyPr spcFirstLastPara="1" wrap="square" lIns="121900" tIns="121900" rIns="121900" bIns="121900" anchor="b" anchorCtr="0">
            <a:noAutofit/>
          </a:bodyPr>
          <a:lstStyle/>
          <a:p>
            <a:r>
              <a:rPr lang="en" sz="2400">
                <a:solidFill>
                  <a:schemeClr val="dk1"/>
                </a:solidFill>
              </a:rPr>
              <a:t>Response 2</a:t>
            </a:r>
            <a:endParaRPr sz="2400" b="0">
              <a:solidFill>
                <a:schemeClr val="dk1"/>
              </a:solidFill>
            </a:endParaRPr>
          </a:p>
        </p:txBody>
      </p:sp>
      <p:sp>
        <p:nvSpPr>
          <p:cNvPr id="541" name="Google Shape;541;p59"/>
          <p:cNvSpPr txBox="1">
            <a:spLocks noGrp="1"/>
          </p:cNvSpPr>
          <p:nvPr>
            <p:ph type="title" idx="2"/>
          </p:nvPr>
        </p:nvSpPr>
        <p:spPr>
          <a:xfrm>
            <a:off x="3409667" y="4030717"/>
            <a:ext cx="2952800" cy="1612800"/>
          </a:xfrm>
          <a:prstGeom prst="rect">
            <a:avLst/>
          </a:prstGeom>
        </p:spPr>
        <p:txBody>
          <a:bodyPr spcFirstLastPara="1" wrap="square" lIns="121900" tIns="121900" rIns="121900" bIns="121900" anchor="b" anchorCtr="0">
            <a:noAutofit/>
          </a:bodyPr>
          <a:lstStyle/>
          <a:p>
            <a:r>
              <a:rPr lang="en" sz="2400">
                <a:solidFill>
                  <a:schemeClr val="dk1"/>
                </a:solidFill>
              </a:rPr>
              <a:t>Response 3</a:t>
            </a:r>
            <a:endParaRPr sz="2400" b="0">
              <a:solidFill>
                <a:schemeClr val="dk1"/>
              </a:solidFill>
            </a:endParaRPr>
          </a:p>
          <a:p>
            <a:endParaRPr sz="2400" b="0">
              <a:solidFill>
                <a:schemeClr val="dk1"/>
              </a:solidFill>
            </a:endParaRPr>
          </a:p>
        </p:txBody>
      </p:sp>
      <p:cxnSp>
        <p:nvCxnSpPr>
          <p:cNvPr id="542" name="Google Shape;542;p59"/>
          <p:cNvCxnSpPr/>
          <p:nvPr/>
        </p:nvCxnSpPr>
        <p:spPr>
          <a:xfrm>
            <a:off x="8255000" y="2069533"/>
            <a:ext cx="1118000" cy="0"/>
          </a:xfrm>
          <a:prstGeom prst="straightConnector1">
            <a:avLst/>
          </a:prstGeom>
          <a:noFill/>
          <a:ln w="38100" cap="flat" cmpd="sng">
            <a:solidFill>
              <a:schemeClr val="dk2"/>
            </a:solidFill>
            <a:prstDash val="solid"/>
            <a:round/>
            <a:headEnd type="none" w="med" len="med"/>
            <a:tailEnd type="none" w="med" len="med"/>
          </a:ln>
        </p:spPr>
      </p:cxnSp>
      <p:cxnSp>
        <p:nvCxnSpPr>
          <p:cNvPr id="543" name="Google Shape;543;p59"/>
          <p:cNvCxnSpPr/>
          <p:nvPr/>
        </p:nvCxnSpPr>
        <p:spPr>
          <a:xfrm>
            <a:off x="8255000" y="3447867"/>
            <a:ext cx="1118000" cy="0"/>
          </a:xfrm>
          <a:prstGeom prst="straightConnector1">
            <a:avLst/>
          </a:prstGeom>
          <a:noFill/>
          <a:ln w="38100" cap="flat" cmpd="sng">
            <a:solidFill>
              <a:schemeClr val="dk2"/>
            </a:solidFill>
            <a:prstDash val="solid"/>
            <a:round/>
            <a:headEnd type="none" w="med" len="med"/>
            <a:tailEnd type="none" w="med" len="med"/>
          </a:ln>
        </p:spPr>
      </p:cxnSp>
      <p:cxnSp>
        <p:nvCxnSpPr>
          <p:cNvPr id="544" name="Google Shape;544;p59"/>
          <p:cNvCxnSpPr/>
          <p:nvPr/>
        </p:nvCxnSpPr>
        <p:spPr>
          <a:xfrm>
            <a:off x="8255000" y="4734000"/>
            <a:ext cx="1118000" cy="0"/>
          </a:xfrm>
          <a:prstGeom prst="straightConnector1">
            <a:avLst/>
          </a:prstGeom>
          <a:noFill/>
          <a:ln w="38100" cap="flat" cmpd="sng">
            <a:solidFill>
              <a:schemeClr val="dk2"/>
            </a:solidFill>
            <a:prstDash val="solid"/>
            <a:round/>
            <a:headEnd type="none" w="med" len="med"/>
            <a:tailEnd type="none" w="med" len="med"/>
          </a:ln>
        </p:spPr>
      </p:cxnSp>
      <p:sp>
        <p:nvSpPr>
          <p:cNvPr id="545" name="Google Shape;545;p59"/>
          <p:cNvSpPr txBox="1">
            <a:spLocks noGrp="1"/>
          </p:cNvSpPr>
          <p:nvPr>
            <p:ph type="title" idx="2"/>
          </p:nvPr>
        </p:nvSpPr>
        <p:spPr>
          <a:xfrm>
            <a:off x="8227600" y="1866173"/>
            <a:ext cx="2952800" cy="654000"/>
          </a:xfrm>
          <a:prstGeom prst="rect">
            <a:avLst/>
          </a:prstGeom>
        </p:spPr>
        <p:txBody>
          <a:bodyPr spcFirstLastPara="1" wrap="square" lIns="121900" tIns="121900" rIns="121900" bIns="121900" anchor="b" anchorCtr="0">
            <a:noAutofit/>
          </a:bodyPr>
          <a:lstStyle/>
          <a:p>
            <a:r>
              <a:rPr lang="en" sz="2400">
                <a:solidFill>
                  <a:schemeClr val="dk1"/>
                </a:solidFill>
              </a:rPr>
              <a:t>0.1</a:t>
            </a:r>
            <a:endParaRPr sz="2400" b="0">
              <a:solidFill>
                <a:schemeClr val="dk1"/>
              </a:solidFill>
            </a:endParaRPr>
          </a:p>
          <a:p>
            <a:endParaRPr sz="2400" b="0">
              <a:solidFill>
                <a:schemeClr val="dk1"/>
              </a:solidFill>
            </a:endParaRPr>
          </a:p>
        </p:txBody>
      </p:sp>
      <p:sp>
        <p:nvSpPr>
          <p:cNvPr id="546" name="Google Shape;546;p59"/>
          <p:cNvSpPr txBox="1">
            <a:spLocks noGrp="1"/>
          </p:cNvSpPr>
          <p:nvPr>
            <p:ph type="title" idx="2"/>
          </p:nvPr>
        </p:nvSpPr>
        <p:spPr>
          <a:xfrm>
            <a:off x="8255000" y="3244189"/>
            <a:ext cx="2952800" cy="654000"/>
          </a:xfrm>
          <a:prstGeom prst="rect">
            <a:avLst/>
          </a:prstGeom>
        </p:spPr>
        <p:txBody>
          <a:bodyPr spcFirstLastPara="1" wrap="square" lIns="121900" tIns="121900" rIns="121900" bIns="121900" anchor="b" anchorCtr="0">
            <a:noAutofit/>
          </a:bodyPr>
          <a:lstStyle/>
          <a:p>
            <a:r>
              <a:rPr lang="en" sz="2400">
                <a:solidFill>
                  <a:schemeClr val="dk1"/>
                </a:solidFill>
              </a:rPr>
              <a:t>0.9</a:t>
            </a:r>
            <a:endParaRPr sz="2400" b="0">
              <a:solidFill>
                <a:schemeClr val="dk1"/>
              </a:solidFill>
            </a:endParaRPr>
          </a:p>
          <a:p>
            <a:endParaRPr sz="2400" b="0">
              <a:solidFill>
                <a:schemeClr val="dk1"/>
              </a:solidFill>
            </a:endParaRPr>
          </a:p>
        </p:txBody>
      </p:sp>
      <p:sp>
        <p:nvSpPr>
          <p:cNvPr id="547" name="Google Shape;547;p59"/>
          <p:cNvSpPr txBox="1">
            <a:spLocks noGrp="1"/>
          </p:cNvSpPr>
          <p:nvPr>
            <p:ph type="title" idx="2"/>
          </p:nvPr>
        </p:nvSpPr>
        <p:spPr>
          <a:xfrm>
            <a:off x="8255000" y="4565373"/>
            <a:ext cx="2952800" cy="654000"/>
          </a:xfrm>
          <a:prstGeom prst="rect">
            <a:avLst/>
          </a:prstGeom>
        </p:spPr>
        <p:txBody>
          <a:bodyPr spcFirstLastPara="1" wrap="square" lIns="121900" tIns="121900" rIns="121900" bIns="121900" anchor="b" anchorCtr="0">
            <a:noAutofit/>
          </a:bodyPr>
          <a:lstStyle/>
          <a:p>
            <a:r>
              <a:rPr lang="en" sz="2400">
                <a:solidFill>
                  <a:schemeClr val="dk1"/>
                </a:solidFill>
              </a:rPr>
              <a:t>0.2</a:t>
            </a:r>
            <a:endParaRPr sz="2400" b="0">
              <a:solidFill>
                <a:schemeClr val="dk1"/>
              </a:solidFill>
            </a:endParaRPr>
          </a:p>
          <a:p>
            <a:endParaRPr sz="2400" b="0">
              <a:solidFill>
                <a:schemeClr val="dk1"/>
              </a:solidFill>
            </a:endParaRPr>
          </a:p>
        </p:txBody>
      </p:sp>
      <p:cxnSp>
        <p:nvCxnSpPr>
          <p:cNvPr id="548" name="Google Shape;548;p59"/>
          <p:cNvCxnSpPr/>
          <p:nvPr/>
        </p:nvCxnSpPr>
        <p:spPr>
          <a:xfrm>
            <a:off x="9400400" y="2019900"/>
            <a:ext cx="6000" cy="2744800"/>
          </a:xfrm>
          <a:prstGeom prst="straightConnector1">
            <a:avLst/>
          </a:prstGeom>
          <a:noFill/>
          <a:ln w="38100" cap="flat" cmpd="sng">
            <a:solidFill>
              <a:schemeClr val="dk2"/>
            </a:solidFill>
            <a:prstDash val="solid"/>
            <a:round/>
            <a:headEnd type="none" w="med" len="med"/>
            <a:tailEnd type="none" w="med" len="med"/>
          </a:ln>
        </p:spPr>
      </p:cxnSp>
      <p:cxnSp>
        <p:nvCxnSpPr>
          <p:cNvPr id="549" name="Google Shape;549;p59"/>
          <p:cNvCxnSpPr/>
          <p:nvPr/>
        </p:nvCxnSpPr>
        <p:spPr>
          <a:xfrm>
            <a:off x="9386400" y="3447467"/>
            <a:ext cx="1566000" cy="800"/>
          </a:xfrm>
          <a:prstGeom prst="straightConnector1">
            <a:avLst/>
          </a:prstGeom>
          <a:noFill/>
          <a:ln w="38100" cap="flat" cmpd="sng">
            <a:solidFill>
              <a:schemeClr val="dk2"/>
            </a:solidFill>
            <a:prstDash val="solid"/>
            <a:round/>
            <a:headEnd type="none" w="med" len="med"/>
            <a:tailEnd type="triangle" w="med" len="med"/>
          </a:ln>
        </p:spPr>
      </p:cxnSp>
      <p:sp>
        <p:nvSpPr>
          <p:cNvPr id="550" name="Google Shape;550;p59"/>
          <p:cNvSpPr txBox="1">
            <a:spLocks noGrp="1"/>
          </p:cNvSpPr>
          <p:nvPr>
            <p:ph type="title" idx="2"/>
          </p:nvPr>
        </p:nvSpPr>
        <p:spPr>
          <a:xfrm>
            <a:off x="9495400" y="3039900"/>
            <a:ext cx="2081200" cy="429200"/>
          </a:xfrm>
          <a:prstGeom prst="rect">
            <a:avLst/>
          </a:prstGeom>
        </p:spPr>
        <p:txBody>
          <a:bodyPr spcFirstLastPara="1" wrap="square" lIns="121900" tIns="121900" rIns="121900" bIns="121900" anchor="b" anchorCtr="0">
            <a:noAutofit/>
          </a:bodyPr>
          <a:lstStyle/>
          <a:p>
            <a:r>
              <a:rPr lang="en" sz="2400">
                <a:solidFill>
                  <a:schemeClr val="dk1"/>
                </a:solidFill>
              </a:rPr>
              <a:t>Response 2</a:t>
            </a:r>
            <a:endParaRPr sz="2400" b="0">
              <a:solidFill>
                <a:schemeClr val="dk1"/>
              </a:solidFill>
            </a:endParaRPr>
          </a:p>
        </p:txBody>
      </p:sp>
      <p:sp>
        <p:nvSpPr>
          <p:cNvPr id="4" name="Google Shape;506;p58">
            <a:extLst>
              <a:ext uri="{FF2B5EF4-FFF2-40B4-BE49-F238E27FC236}">
                <a16:creationId xmlns:a16="http://schemas.microsoft.com/office/drawing/2014/main" id="{A5FE1E6F-8BCA-D249-441D-880005EEE79D}"/>
              </a:ext>
            </a:extLst>
          </p:cNvPr>
          <p:cNvSpPr txBox="1">
            <a:spLocks/>
          </p:cNvSpPr>
          <p:nvPr/>
        </p:nvSpPr>
        <p:spPr>
          <a:xfrm>
            <a:off x="1092000" y="339000"/>
            <a:ext cx="10272000" cy="7636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Poppins"/>
              <a:buNone/>
              <a:defRPr sz="28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2pPr>
            <a:lvl3pPr marR="0" lvl="2" algn="l"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3pPr>
            <a:lvl4pPr marR="0" lvl="3" algn="l"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4pPr>
            <a:lvl5pPr marR="0" lvl="4" algn="l"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5pPr>
            <a:lvl6pPr marR="0" lvl="5" algn="l"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6pPr>
            <a:lvl7pPr marR="0" lvl="6" algn="l"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7pPr>
            <a:lvl8pPr marR="0" lvl="7" algn="l"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8pPr>
            <a:lvl9pPr marR="0" lvl="8" algn="l"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9pPr>
          </a:lstStyle>
          <a:p>
            <a:r>
              <a:rPr lang="en-SG" kern="0"/>
              <a:t>RECAP FOR TRAINING PIPELINE</a:t>
            </a:r>
            <a:endParaRPr lang="en-SG" kern="0" dirty="0"/>
          </a:p>
        </p:txBody>
      </p:sp>
      <p:sp>
        <p:nvSpPr>
          <p:cNvPr id="5" name="Google Shape;521;p58">
            <a:extLst>
              <a:ext uri="{FF2B5EF4-FFF2-40B4-BE49-F238E27FC236}">
                <a16:creationId xmlns:a16="http://schemas.microsoft.com/office/drawing/2014/main" id="{8CB4CAF2-660D-CF8B-C7DE-E8106165276F}"/>
              </a:ext>
            </a:extLst>
          </p:cNvPr>
          <p:cNvSpPr txBox="1">
            <a:spLocks/>
          </p:cNvSpPr>
          <p:nvPr/>
        </p:nvSpPr>
        <p:spPr>
          <a:xfrm>
            <a:off x="1092000" y="919533"/>
            <a:ext cx="10008000" cy="7636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Poppins"/>
              <a:buChar char="●"/>
              <a:defRPr sz="1200" b="0" i="0" u="none" strike="noStrike" cap="none">
                <a:solidFill>
                  <a:schemeClr val="dk1"/>
                </a:solidFill>
                <a:latin typeface="Poppins"/>
                <a:ea typeface="Poppins"/>
                <a:cs typeface="Poppins"/>
                <a:sym typeface="Poppins"/>
              </a:defRPr>
            </a:lvl1pPr>
            <a:lvl2pPr marL="914400" marR="0" lvl="1" indent="-304800" algn="l" rtl="0">
              <a:lnSpc>
                <a:spcPct val="100000"/>
              </a:lnSpc>
              <a:spcBef>
                <a:spcPts val="1600"/>
              </a:spcBef>
              <a:spcAft>
                <a:spcPts val="0"/>
              </a:spcAft>
              <a:buClr>
                <a:schemeClr val="dk1"/>
              </a:buClr>
              <a:buSzPts val="1200"/>
              <a:buFont typeface="Poppins"/>
              <a:buChar char="○"/>
              <a:defRPr sz="1200" b="0" i="0" u="none" strike="noStrike" cap="none">
                <a:solidFill>
                  <a:schemeClr val="dk1"/>
                </a:solidFill>
                <a:latin typeface="Poppins"/>
                <a:ea typeface="Poppins"/>
                <a:cs typeface="Poppins"/>
                <a:sym typeface="Poppins"/>
              </a:defRPr>
            </a:lvl2pPr>
            <a:lvl3pPr marL="1371600" marR="0" lvl="2" indent="-304800" algn="l" rtl="0">
              <a:lnSpc>
                <a:spcPct val="100000"/>
              </a:lnSpc>
              <a:spcBef>
                <a:spcPts val="1600"/>
              </a:spcBef>
              <a:spcAft>
                <a:spcPts val="0"/>
              </a:spcAft>
              <a:buClr>
                <a:schemeClr val="dk1"/>
              </a:buClr>
              <a:buSzPts val="1200"/>
              <a:buFont typeface="Poppins"/>
              <a:buChar char="■"/>
              <a:defRPr sz="1200" b="0" i="0" u="none" strike="noStrike" cap="none">
                <a:solidFill>
                  <a:schemeClr val="dk1"/>
                </a:solidFill>
                <a:latin typeface="Poppins"/>
                <a:ea typeface="Poppins"/>
                <a:cs typeface="Poppins"/>
                <a:sym typeface="Poppins"/>
              </a:defRPr>
            </a:lvl3pPr>
            <a:lvl4pPr marL="1828800" marR="0" lvl="3" indent="-304800" algn="l" rtl="0">
              <a:lnSpc>
                <a:spcPct val="100000"/>
              </a:lnSpc>
              <a:spcBef>
                <a:spcPts val="1600"/>
              </a:spcBef>
              <a:spcAft>
                <a:spcPts val="0"/>
              </a:spcAft>
              <a:buClr>
                <a:schemeClr val="dk1"/>
              </a:buClr>
              <a:buSzPts val="1200"/>
              <a:buFont typeface="Poppins"/>
              <a:buChar char="●"/>
              <a:defRPr sz="1200" b="0" i="0" u="none" strike="noStrike" cap="none">
                <a:solidFill>
                  <a:schemeClr val="dk1"/>
                </a:solidFill>
                <a:latin typeface="Poppins"/>
                <a:ea typeface="Poppins"/>
                <a:cs typeface="Poppins"/>
                <a:sym typeface="Poppins"/>
              </a:defRPr>
            </a:lvl4pPr>
            <a:lvl5pPr marL="2286000" marR="0" lvl="4" indent="-304800" algn="l" rtl="0">
              <a:lnSpc>
                <a:spcPct val="100000"/>
              </a:lnSpc>
              <a:spcBef>
                <a:spcPts val="1600"/>
              </a:spcBef>
              <a:spcAft>
                <a:spcPts val="0"/>
              </a:spcAft>
              <a:buClr>
                <a:schemeClr val="dk1"/>
              </a:buClr>
              <a:buSzPts val="1200"/>
              <a:buFont typeface="Poppins"/>
              <a:buChar char="○"/>
              <a:defRPr sz="1200" b="0" i="0" u="none" strike="noStrike" cap="none">
                <a:solidFill>
                  <a:schemeClr val="dk1"/>
                </a:solidFill>
                <a:latin typeface="Poppins"/>
                <a:ea typeface="Poppins"/>
                <a:cs typeface="Poppins"/>
                <a:sym typeface="Poppins"/>
              </a:defRPr>
            </a:lvl5pPr>
            <a:lvl6pPr marL="2743200" marR="0" lvl="5" indent="-304800" algn="l" rtl="0">
              <a:lnSpc>
                <a:spcPct val="100000"/>
              </a:lnSpc>
              <a:spcBef>
                <a:spcPts val="1600"/>
              </a:spcBef>
              <a:spcAft>
                <a:spcPts val="0"/>
              </a:spcAft>
              <a:buClr>
                <a:schemeClr val="dk1"/>
              </a:buClr>
              <a:buSzPts val="1200"/>
              <a:buFont typeface="Poppins"/>
              <a:buChar char="■"/>
              <a:defRPr sz="1200" b="0" i="0" u="none" strike="noStrike" cap="none">
                <a:solidFill>
                  <a:schemeClr val="dk1"/>
                </a:solidFill>
                <a:latin typeface="Poppins"/>
                <a:ea typeface="Poppins"/>
                <a:cs typeface="Poppins"/>
                <a:sym typeface="Poppins"/>
              </a:defRPr>
            </a:lvl6pPr>
            <a:lvl7pPr marL="3200400" marR="0" lvl="6" indent="-304800" algn="l" rtl="0">
              <a:lnSpc>
                <a:spcPct val="100000"/>
              </a:lnSpc>
              <a:spcBef>
                <a:spcPts val="1600"/>
              </a:spcBef>
              <a:spcAft>
                <a:spcPts val="0"/>
              </a:spcAft>
              <a:buClr>
                <a:schemeClr val="dk1"/>
              </a:buClr>
              <a:buSzPts val="1200"/>
              <a:buFont typeface="Poppins"/>
              <a:buChar char="●"/>
              <a:defRPr sz="1200" b="0" i="0" u="none" strike="noStrike" cap="none">
                <a:solidFill>
                  <a:schemeClr val="dk1"/>
                </a:solidFill>
                <a:latin typeface="Poppins"/>
                <a:ea typeface="Poppins"/>
                <a:cs typeface="Poppins"/>
                <a:sym typeface="Poppins"/>
              </a:defRPr>
            </a:lvl7pPr>
            <a:lvl8pPr marL="3657600" marR="0" lvl="7" indent="-304800" algn="l" rtl="0">
              <a:lnSpc>
                <a:spcPct val="100000"/>
              </a:lnSpc>
              <a:spcBef>
                <a:spcPts val="1600"/>
              </a:spcBef>
              <a:spcAft>
                <a:spcPts val="0"/>
              </a:spcAft>
              <a:buClr>
                <a:schemeClr val="dk1"/>
              </a:buClr>
              <a:buSzPts val="1200"/>
              <a:buFont typeface="Poppins"/>
              <a:buChar char="○"/>
              <a:defRPr sz="1200" b="0" i="0" u="none" strike="noStrike" cap="none">
                <a:solidFill>
                  <a:schemeClr val="dk1"/>
                </a:solidFill>
                <a:latin typeface="Poppins"/>
                <a:ea typeface="Poppins"/>
                <a:cs typeface="Poppins"/>
                <a:sym typeface="Poppins"/>
              </a:defRPr>
            </a:lvl8pPr>
            <a:lvl9pPr marL="4114800" marR="0" lvl="8" indent="-304800" algn="l" rtl="0">
              <a:lnSpc>
                <a:spcPct val="100000"/>
              </a:lnSpc>
              <a:spcBef>
                <a:spcPts val="1600"/>
              </a:spcBef>
              <a:spcAft>
                <a:spcPts val="1600"/>
              </a:spcAft>
              <a:buClr>
                <a:schemeClr val="dk1"/>
              </a:buClr>
              <a:buSzPts val="1200"/>
              <a:buFont typeface="Poppins"/>
              <a:buChar char="■"/>
              <a:defRPr sz="1200" b="0" i="0" u="none" strike="noStrike" cap="none">
                <a:solidFill>
                  <a:schemeClr val="dk1"/>
                </a:solidFill>
                <a:latin typeface="Poppins"/>
                <a:ea typeface="Poppins"/>
                <a:cs typeface="Poppins"/>
                <a:sym typeface="Poppins"/>
              </a:defRPr>
            </a:lvl9pPr>
          </a:lstStyle>
          <a:p>
            <a:pPr marL="0" indent="0" algn="just">
              <a:spcAft>
                <a:spcPts val="2133"/>
              </a:spcAft>
              <a:buClr>
                <a:schemeClr val="dk2"/>
              </a:buClr>
              <a:buSzPts val="1100"/>
              <a:buFont typeface="Poppins"/>
              <a:buNone/>
            </a:pPr>
            <a:r>
              <a:rPr lang="en-US" sz="1600" kern="0" dirty="0"/>
              <a:t>Secondly, the reward model can be trained for best of N–sampling . </a:t>
            </a:r>
          </a:p>
        </p:txBody>
      </p:sp>
    </p:spTree>
    <p:extLst>
      <p:ext uri="{BB962C8B-B14F-4D97-AF65-F5344CB8AC3E}">
        <p14:creationId xmlns:p14="http://schemas.microsoft.com/office/powerpoint/2010/main" val="210468825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73"/>
        <p:cNvGrpSpPr/>
        <p:nvPr/>
      </p:nvGrpSpPr>
      <p:grpSpPr>
        <a:xfrm>
          <a:off x="0" y="0"/>
          <a:ext cx="0" cy="0"/>
          <a:chOff x="0" y="0"/>
          <a:chExt cx="0" cy="0"/>
        </a:xfrm>
      </p:grpSpPr>
      <p:sp>
        <p:nvSpPr>
          <p:cNvPr id="574" name="Google Shape;574;p62"/>
          <p:cNvSpPr txBox="1">
            <a:spLocks noGrp="1"/>
          </p:cNvSpPr>
          <p:nvPr>
            <p:ph type="title"/>
          </p:nvPr>
        </p:nvSpPr>
        <p:spPr>
          <a:xfrm>
            <a:off x="960000" y="491767"/>
            <a:ext cx="10272000" cy="763600"/>
          </a:xfrm>
          <a:prstGeom prst="rect">
            <a:avLst/>
          </a:prstGeom>
        </p:spPr>
        <p:txBody>
          <a:bodyPr spcFirstLastPara="1" wrap="square" lIns="121900" tIns="121900" rIns="121900" bIns="121900" anchor="t" anchorCtr="0">
            <a:noAutofit/>
          </a:bodyPr>
          <a:lstStyle/>
          <a:p>
            <a:r>
              <a:rPr lang="en" dirty="0"/>
              <a:t>TESTING REWARD MODEL </a:t>
            </a:r>
            <a:endParaRPr dirty="0"/>
          </a:p>
        </p:txBody>
      </p:sp>
      <p:sp>
        <p:nvSpPr>
          <p:cNvPr id="8" name="Google Shape;521;p58">
            <a:extLst>
              <a:ext uri="{FF2B5EF4-FFF2-40B4-BE49-F238E27FC236}">
                <a16:creationId xmlns:a16="http://schemas.microsoft.com/office/drawing/2014/main" id="{EC5BF8AE-6869-985A-4DD2-2DA231517225}"/>
              </a:ext>
            </a:extLst>
          </p:cNvPr>
          <p:cNvSpPr txBox="1">
            <a:spLocks/>
          </p:cNvSpPr>
          <p:nvPr/>
        </p:nvSpPr>
        <p:spPr>
          <a:xfrm>
            <a:off x="977207" y="975610"/>
            <a:ext cx="9699217" cy="7636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Poppins"/>
              <a:buChar char="●"/>
              <a:defRPr sz="1200" b="0" i="0" u="none" strike="noStrike" cap="none">
                <a:solidFill>
                  <a:schemeClr val="dk1"/>
                </a:solidFill>
                <a:latin typeface="Poppins"/>
                <a:ea typeface="Poppins"/>
                <a:cs typeface="Poppins"/>
                <a:sym typeface="Poppins"/>
              </a:defRPr>
            </a:lvl1pPr>
            <a:lvl2pPr marL="914400" marR="0" lvl="1" indent="-304800" algn="l" rtl="0">
              <a:lnSpc>
                <a:spcPct val="100000"/>
              </a:lnSpc>
              <a:spcBef>
                <a:spcPts val="1600"/>
              </a:spcBef>
              <a:spcAft>
                <a:spcPts val="0"/>
              </a:spcAft>
              <a:buClr>
                <a:schemeClr val="dk1"/>
              </a:buClr>
              <a:buSzPts val="1200"/>
              <a:buFont typeface="Poppins"/>
              <a:buChar char="○"/>
              <a:defRPr sz="1200" b="0" i="0" u="none" strike="noStrike" cap="none">
                <a:solidFill>
                  <a:schemeClr val="dk1"/>
                </a:solidFill>
                <a:latin typeface="Poppins"/>
                <a:ea typeface="Poppins"/>
                <a:cs typeface="Poppins"/>
                <a:sym typeface="Poppins"/>
              </a:defRPr>
            </a:lvl2pPr>
            <a:lvl3pPr marL="1371600" marR="0" lvl="2" indent="-304800" algn="l" rtl="0">
              <a:lnSpc>
                <a:spcPct val="100000"/>
              </a:lnSpc>
              <a:spcBef>
                <a:spcPts val="1600"/>
              </a:spcBef>
              <a:spcAft>
                <a:spcPts val="0"/>
              </a:spcAft>
              <a:buClr>
                <a:schemeClr val="dk1"/>
              </a:buClr>
              <a:buSzPts val="1200"/>
              <a:buFont typeface="Poppins"/>
              <a:buChar char="■"/>
              <a:defRPr sz="1200" b="0" i="0" u="none" strike="noStrike" cap="none">
                <a:solidFill>
                  <a:schemeClr val="dk1"/>
                </a:solidFill>
                <a:latin typeface="Poppins"/>
                <a:ea typeface="Poppins"/>
                <a:cs typeface="Poppins"/>
                <a:sym typeface="Poppins"/>
              </a:defRPr>
            </a:lvl3pPr>
            <a:lvl4pPr marL="1828800" marR="0" lvl="3" indent="-304800" algn="l" rtl="0">
              <a:lnSpc>
                <a:spcPct val="100000"/>
              </a:lnSpc>
              <a:spcBef>
                <a:spcPts val="1600"/>
              </a:spcBef>
              <a:spcAft>
                <a:spcPts val="0"/>
              </a:spcAft>
              <a:buClr>
                <a:schemeClr val="dk1"/>
              </a:buClr>
              <a:buSzPts val="1200"/>
              <a:buFont typeface="Poppins"/>
              <a:buChar char="●"/>
              <a:defRPr sz="1200" b="0" i="0" u="none" strike="noStrike" cap="none">
                <a:solidFill>
                  <a:schemeClr val="dk1"/>
                </a:solidFill>
                <a:latin typeface="Poppins"/>
                <a:ea typeface="Poppins"/>
                <a:cs typeface="Poppins"/>
                <a:sym typeface="Poppins"/>
              </a:defRPr>
            </a:lvl4pPr>
            <a:lvl5pPr marL="2286000" marR="0" lvl="4" indent="-304800" algn="l" rtl="0">
              <a:lnSpc>
                <a:spcPct val="100000"/>
              </a:lnSpc>
              <a:spcBef>
                <a:spcPts val="1600"/>
              </a:spcBef>
              <a:spcAft>
                <a:spcPts val="0"/>
              </a:spcAft>
              <a:buClr>
                <a:schemeClr val="dk1"/>
              </a:buClr>
              <a:buSzPts val="1200"/>
              <a:buFont typeface="Poppins"/>
              <a:buChar char="○"/>
              <a:defRPr sz="1200" b="0" i="0" u="none" strike="noStrike" cap="none">
                <a:solidFill>
                  <a:schemeClr val="dk1"/>
                </a:solidFill>
                <a:latin typeface="Poppins"/>
                <a:ea typeface="Poppins"/>
                <a:cs typeface="Poppins"/>
                <a:sym typeface="Poppins"/>
              </a:defRPr>
            </a:lvl5pPr>
            <a:lvl6pPr marL="2743200" marR="0" lvl="5" indent="-304800" algn="l" rtl="0">
              <a:lnSpc>
                <a:spcPct val="100000"/>
              </a:lnSpc>
              <a:spcBef>
                <a:spcPts val="1600"/>
              </a:spcBef>
              <a:spcAft>
                <a:spcPts val="0"/>
              </a:spcAft>
              <a:buClr>
                <a:schemeClr val="dk1"/>
              </a:buClr>
              <a:buSzPts val="1200"/>
              <a:buFont typeface="Poppins"/>
              <a:buChar char="■"/>
              <a:defRPr sz="1200" b="0" i="0" u="none" strike="noStrike" cap="none">
                <a:solidFill>
                  <a:schemeClr val="dk1"/>
                </a:solidFill>
                <a:latin typeface="Poppins"/>
                <a:ea typeface="Poppins"/>
                <a:cs typeface="Poppins"/>
                <a:sym typeface="Poppins"/>
              </a:defRPr>
            </a:lvl6pPr>
            <a:lvl7pPr marL="3200400" marR="0" lvl="6" indent="-304800" algn="l" rtl="0">
              <a:lnSpc>
                <a:spcPct val="100000"/>
              </a:lnSpc>
              <a:spcBef>
                <a:spcPts val="1600"/>
              </a:spcBef>
              <a:spcAft>
                <a:spcPts val="0"/>
              </a:spcAft>
              <a:buClr>
                <a:schemeClr val="dk1"/>
              </a:buClr>
              <a:buSzPts val="1200"/>
              <a:buFont typeface="Poppins"/>
              <a:buChar char="●"/>
              <a:defRPr sz="1200" b="0" i="0" u="none" strike="noStrike" cap="none">
                <a:solidFill>
                  <a:schemeClr val="dk1"/>
                </a:solidFill>
                <a:latin typeface="Poppins"/>
                <a:ea typeface="Poppins"/>
                <a:cs typeface="Poppins"/>
                <a:sym typeface="Poppins"/>
              </a:defRPr>
            </a:lvl7pPr>
            <a:lvl8pPr marL="3657600" marR="0" lvl="7" indent="-304800" algn="l" rtl="0">
              <a:lnSpc>
                <a:spcPct val="100000"/>
              </a:lnSpc>
              <a:spcBef>
                <a:spcPts val="1600"/>
              </a:spcBef>
              <a:spcAft>
                <a:spcPts val="0"/>
              </a:spcAft>
              <a:buClr>
                <a:schemeClr val="dk1"/>
              </a:buClr>
              <a:buSzPts val="1200"/>
              <a:buFont typeface="Poppins"/>
              <a:buChar char="○"/>
              <a:defRPr sz="1200" b="0" i="0" u="none" strike="noStrike" cap="none">
                <a:solidFill>
                  <a:schemeClr val="dk1"/>
                </a:solidFill>
                <a:latin typeface="Poppins"/>
                <a:ea typeface="Poppins"/>
                <a:cs typeface="Poppins"/>
                <a:sym typeface="Poppins"/>
              </a:defRPr>
            </a:lvl8pPr>
            <a:lvl9pPr marL="4114800" marR="0" lvl="8" indent="-304800" algn="l" rtl="0">
              <a:lnSpc>
                <a:spcPct val="100000"/>
              </a:lnSpc>
              <a:spcBef>
                <a:spcPts val="1600"/>
              </a:spcBef>
              <a:spcAft>
                <a:spcPts val="1600"/>
              </a:spcAft>
              <a:buClr>
                <a:schemeClr val="dk1"/>
              </a:buClr>
              <a:buSzPts val="1200"/>
              <a:buFont typeface="Poppins"/>
              <a:buChar char="■"/>
              <a:defRPr sz="1200" b="0" i="0" u="none" strike="noStrike" cap="none">
                <a:solidFill>
                  <a:schemeClr val="dk1"/>
                </a:solidFill>
                <a:latin typeface="Poppins"/>
                <a:ea typeface="Poppins"/>
                <a:cs typeface="Poppins"/>
                <a:sym typeface="Poppins"/>
              </a:defRPr>
            </a:lvl9pPr>
          </a:lstStyle>
          <a:p>
            <a:pPr marL="0" indent="0" algn="just">
              <a:spcAft>
                <a:spcPts val="2133"/>
              </a:spcAft>
              <a:buClr>
                <a:schemeClr val="dk2"/>
              </a:buClr>
              <a:buSzPts val="1100"/>
              <a:buFont typeface="Poppins"/>
              <a:buNone/>
            </a:pPr>
            <a:r>
              <a:rPr lang="en-US" sz="1600" kern="0" dirty="0"/>
              <a:t>Using 20 test samples (10 upvoted, 10 downvoted), model was able to identify upvoted response with 100% accuracy. </a:t>
            </a:r>
          </a:p>
        </p:txBody>
      </p:sp>
      <p:pic>
        <p:nvPicPr>
          <p:cNvPr id="3" name="Picture 2">
            <a:extLst>
              <a:ext uri="{FF2B5EF4-FFF2-40B4-BE49-F238E27FC236}">
                <a16:creationId xmlns:a16="http://schemas.microsoft.com/office/drawing/2014/main" id="{505FCCB6-B54C-9A10-A668-22047F4130A3}"/>
              </a:ext>
            </a:extLst>
          </p:cNvPr>
          <p:cNvPicPr>
            <a:picLocks noChangeAspect="1"/>
          </p:cNvPicPr>
          <p:nvPr/>
        </p:nvPicPr>
        <p:blipFill rotWithShape="1">
          <a:blip r:embed="rId3"/>
          <a:srcRect b="5882"/>
          <a:stretch/>
        </p:blipFill>
        <p:spPr>
          <a:xfrm>
            <a:off x="1455500" y="2082319"/>
            <a:ext cx="9105900" cy="2438401"/>
          </a:xfrm>
          <a:prstGeom prst="rect">
            <a:avLst/>
          </a:prstGeom>
        </p:spPr>
      </p:pic>
      <p:sp>
        <p:nvSpPr>
          <p:cNvPr id="6" name="Google Shape;521;p58">
            <a:extLst>
              <a:ext uri="{FF2B5EF4-FFF2-40B4-BE49-F238E27FC236}">
                <a16:creationId xmlns:a16="http://schemas.microsoft.com/office/drawing/2014/main" id="{6A5708B6-9CB6-2D31-361B-7727F1F0461A}"/>
              </a:ext>
            </a:extLst>
          </p:cNvPr>
          <p:cNvSpPr txBox="1">
            <a:spLocks/>
          </p:cNvSpPr>
          <p:nvPr/>
        </p:nvSpPr>
        <p:spPr>
          <a:xfrm>
            <a:off x="1158842" y="4863830"/>
            <a:ext cx="9699217" cy="7636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Poppins"/>
              <a:buChar char="●"/>
              <a:defRPr sz="1200" b="0" i="0" u="none" strike="noStrike" cap="none">
                <a:solidFill>
                  <a:schemeClr val="dk1"/>
                </a:solidFill>
                <a:latin typeface="Poppins"/>
                <a:ea typeface="Poppins"/>
                <a:cs typeface="Poppins"/>
                <a:sym typeface="Poppins"/>
              </a:defRPr>
            </a:lvl1pPr>
            <a:lvl2pPr marL="914400" marR="0" lvl="1" indent="-304800" algn="l" rtl="0">
              <a:lnSpc>
                <a:spcPct val="100000"/>
              </a:lnSpc>
              <a:spcBef>
                <a:spcPts val="1600"/>
              </a:spcBef>
              <a:spcAft>
                <a:spcPts val="0"/>
              </a:spcAft>
              <a:buClr>
                <a:schemeClr val="dk1"/>
              </a:buClr>
              <a:buSzPts val="1200"/>
              <a:buFont typeface="Poppins"/>
              <a:buChar char="○"/>
              <a:defRPr sz="1200" b="0" i="0" u="none" strike="noStrike" cap="none">
                <a:solidFill>
                  <a:schemeClr val="dk1"/>
                </a:solidFill>
                <a:latin typeface="Poppins"/>
                <a:ea typeface="Poppins"/>
                <a:cs typeface="Poppins"/>
                <a:sym typeface="Poppins"/>
              </a:defRPr>
            </a:lvl2pPr>
            <a:lvl3pPr marL="1371600" marR="0" lvl="2" indent="-304800" algn="l" rtl="0">
              <a:lnSpc>
                <a:spcPct val="100000"/>
              </a:lnSpc>
              <a:spcBef>
                <a:spcPts val="1600"/>
              </a:spcBef>
              <a:spcAft>
                <a:spcPts val="0"/>
              </a:spcAft>
              <a:buClr>
                <a:schemeClr val="dk1"/>
              </a:buClr>
              <a:buSzPts val="1200"/>
              <a:buFont typeface="Poppins"/>
              <a:buChar char="■"/>
              <a:defRPr sz="1200" b="0" i="0" u="none" strike="noStrike" cap="none">
                <a:solidFill>
                  <a:schemeClr val="dk1"/>
                </a:solidFill>
                <a:latin typeface="Poppins"/>
                <a:ea typeface="Poppins"/>
                <a:cs typeface="Poppins"/>
                <a:sym typeface="Poppins"/>
              </a:defRPr>
            </a:lvl3pPr>
            <a:lvl4pPr marL="1828800" marR="0" lvl="3" indent="-304800" algn="l" rtl="0">
              <a:lnSpc>
                <a:spcPct val="100000"/>
              </a:lnSpc>
              <a:spcBef>
                <a:spcPts val="1600"/>
              </a:spcBef>
              <a:spcAft>
                <a:spcPts val="0"/>
              </a:spcAft>
              <a:buClr>
                <a:schemeClr val="dk1"/>
              </a:buClr>
              <a:buSzPts val="1200"/>
              <a:buFont typeface="Poppins"/>
              <a:buChar char="●"/>
              <a:defRPr sz="1200" b="0" i="0" u="none" strike="noStrike" cap="none">
                <a:solidFill>
                  <a:schemeClr val="dk1"/>
                </a:solidFill>
                <a:latin typeface="Poppins"/>
                <a:ea typeface="Poppins"/>
                <a:cs typeface="Poppins"/>
                <a:sym typeface="Poppins"/>
              </a:defRPr>
            </a:lvl4pPr>
            <a:lvl5pPr marL="2286000" marR="0" lvl="4" indent="-304800" algn="l" rtl="0">
              <a:lnSpc>
                <a:spcPct val="100000"/>
              </a:lnSpc>
              <a:spcBef>
                <a:spcPts val="1600"/>
              </a:spcBef>
              <a:spcAft>
                <a:spcPts val="0"/>
              </a:spcAft>
              <a:buClr>
                <a:schemeClr val="dk1"/>
              </a:buClr>
              <a:buSzPts val="1200"/>
              <a:buFont typeface="Poppins"/>
              <a:buChar char="○"/>
              <a:defRPr sz="1200" b="0" i="0" u="none" strike="noStrike" cap="none">
                <a:solidFill>
                  <a:schemeClr val="dk1"/>
                </a:solidFill>
                <a:latin typeface="Poppins"/>
                <a:ea typeface="Poppins"/>
                <a:cs typeface="Poppins"/>
                <a:sym typeface="Poppins"/>
              </a:defRPr>
            </a:lvl5pPr>
            <a:lvl6pPr marL="2743200" marR="0" lvl="5" indent="-304800" algn="l" rtl="0">
              <a:lnSpc>
                <a:spcPct val="100000"/>
              </a:lnSpc>
              <a:spcBef>
                <a:spcPts val="1600"/>
              </a:spcBef>
              <a:spcAft>
                <a:spcPts val="0"/>
              </a:spcAft>
              <a:buClr>
                <a:schemeClr val="dk1"/>
              </a:buClr>
              <a:buSzPts val="1200"/>
              <a:buFont typeface="Poppins"/>
              <a:buChar char="■"/>
              <a:defRPr sz="1200" b="0" i="0" u="none" strike="noStrike" cap="none">
                <a:solidFill>
                  <a:schemeClr val="dk1"/>
                </a:solidFill>
                <a:latin typeface="Poppins"/>
                <a:ea typeface="Poppins"/>
                <a:cs typeface="Poppins"/>
                <a:sym typeface="Poppins"/>
              </a:defRPr>
            </a:lvl6pPr>
            <a:lvl7pPr marL="3200400" marR="0" lvl="6" indent="-304800" algn="l" rtl="0">
              <a:lnSpc>
                <a:spcPct val="100000"/>
              </a:lnSpc>
              <a:spcBef>
                <a:spcPts val="1600"/>
              </a:spcBef>
              <a:spcAft>
                <a:spcPts val="0"/>
              </a:spcAft>
              <a:buClr>
                <a:schemeClr val="dk1"/>
              </a:buClr>
              <a:buSzPts val="1200"/>
              <a:buFont typeface="Poppins"/>
              <a:buChar char="●"/>
              <a:defRPr sz="1200" b="0" i="0" u="none" strike="noStrike" cap="none">
                <a:solidFill>
                  <a:schemeClr val="dk1"/>
                </a:solidFill>
                <a:latin typeface="Poppins"/>
                <a:ea typeface="Poppins"/>
                <a:cs typeface="Poppins"/>
                <a:sym typeface="Poppins"/>
              </a:defRPr>
            </a:lvl7pPr>
            <a:lvl8pPr marL="3657600" marR="0" lvl="7" indent="-304800" algn="l" rtl="0">
              <a:lnSpc>
                <a:spcPct val="100000"/>
              </a:lnSpc>
              <a:spcBef>
                <a:spcPts val="1600"/>
              </a:spcBef>
              <a:spcAft>
                <a:spcPts val="0"/>
              </a:spcAft>
              <a:buClr>
                <a:schemeClr val="dk1"/>
              </a:buClr>
              <a:buSzPts val="1200"/>
              <a:buFont typeface="Poppins"/>
              <a:buChar char="○"/>
              <a:defRPr sz="1200" b="0" i="0" u="none" strike="noStrike" cap="none">
                <a:solidFill>
                  <a:schemeClr val="dk1"/>
                </a:solidFill>
                <a:latin typeface="Poppins"/>
                <a:ea typeface="Poppins"/>
                <a:cs typeface="Poppins"/>
                <a:sym typeface="Poppins"/>
              </a:defRPr>
            </a:lvl8pPr>
            <a:lvl9pPr marL="4114800" marR="0" lvl="8" indent="-304800" algn="l" rtl="0">
              <a:lnSpc>
                <a:spcPct val="100000"/>
              </a:lnSpc>
              <a:spcBef>
                <a:spcPts val="1600"/>
              </a:spcBef>
              <a:spcAft>
                <a:spcPts val="1600"/>
              </a:spcAft>
              <a:buClr>
                <a:schemeClr val="dk1"/>
              </a:buClr>
              <a:buSzPts val="1200"/>
              <a:buFont typeface="Poppins"/>
              <a:buChar char="■"/>
              <a:defRPr sz="1200" b="0" i="0" u="none" strike="noStrike" cap="none">
                <a:solidFill>
                  <a:schemeClr val="dk1"/>
                </a:solidFill>
                <a:latin typeface="Poppins"/>
                <a:ea typeface="Poppins"/>
                <a:cs typeface="Poppins"/>
                <a:sym typeface="Poppins"/>
              </a:defRPr>
            </a:lvl9pPr>
          </a:lstStyle>
          <a:p>
            <a:pPr marL="0" indent="0" algn="just">
              <a:buClr>
                <a:schemeClr val="dk2"/>
              </a:buClr>
              <a:buSzPts val="1100"/>
              <a:buFont typeface="Poppins"/>
              <a:buNone/>
            </a:pPr>
            <a:r>
              <a:rPr lang="en-US" sz="1600" kern="0" dirty="0"/>
              <a:t>Next Steps: </a:t>
            </a:r>
          </a:p>
          <a:p>
            <a:pPr marL="0" indent="0" algn="just">
              <a:buClr>
                <a:schemeClr val="dk2"/>
              </a:buClr>
              <a:buSzPts val="1100"/>
              <a:buFont typeface="Poppins"/>
              <a:buNone/>
            </a:pPr>
            <a:endParaRPr lang="en-US" sz="1600" kern="0" dirty="0"/>
          </a:p>
          <a:p>
            <a:pPr marL="285750" indent="-285750" algn="just">
              <a:buClr>
                <a:schemeClr val="dk2"/>
              </a:buClr>
              <a:buSzPts val="1100"/>
            </a:pPr>
            <a:r>
              <a:rPr lang="en-US" sz="1600" kern="0" dirty="0"/>
              <a:t>Stress test the reward model further </a:t>
            </a:r>
          </a:p>
          <a:p>
            <a:pPr marL="285750" indent="-285750" algn="just">
              <a:buClr>
                <a:schemeClr val="dk2"/>
              </a:buClr>
              <a:buSzPts val="1100"/>
            </a:pPr>
            <a:r>
              <a:rPr lang="en-US" sz="1600" kern="0" dirty="0"/>
              <a:t>Integrate the reward model with LLM model and check optimal N</a:t>
            </a:r>
          </a:p>
        </p:txBody>
      </p:sp>
    </p:spTree>
    <p:extLst>
      <p:ext uri="{BB962C8B-B14F-4D97-AF65-F5344CB8AC3E}">
        <p14:creationId xmlns:p14="http://schemas.microsoft.com/office/powerpoint/2010/main" val="33498529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20" name="Google Shape;420;p52"/>
          <p:cNvSpPr txBox="1">
            <a:spLocks noGrp="1"/>
          </p:cNvSpPr>
          <p:nvPr>
            <p:ph type="title"/>
          </p:nvPr>
        </p:nvSpPr>
        <p:spPr>
          <a:xfrm>
            <a:off x="1064433" y="310733"/>
            <a:ext cx="6181200" cy="763600"/>
          </a:xfrm>
          <a:prstGeom prst="rect">
            <a:avLst/>
          </a:prstGeom>
        </p:spPr>
        <p:txBody>
          <a:bodyPr spcFirstLastPara="1" wrap="square" lIns="121900" tIns="121900" rIns="121900" bIns="121900" anchor="t" anchorCtr="0">
            <a:noAutofit/>
          </a:bodyPr>
          <a:lstStyle/>
          <a:p>
            <a:r>
              <a:rPr lang="en" dirty="0"/>
              <a:t>WORKFLOW </a:t>
            </a:r>
            <a:endParaRPr dirty="0"/>
          </a:p>
        </p:txBody>
      </p:sp>
      <p:pic>
        <p:nvPicPr>
          <p:cNvPr id="422" name="Google Shape;422;p52"/>
          <p:cNvPicPr preferRelativeResize="0"/>
          <p:nvPr/>
        </p:nvPicPr>
        <p:blipFill>
          <a:blip r:embed="rId3">
            <a:alphaModFix/>
          </a:blip>
          <a:stretch>
            <a:fillRect/>
          </a:stretch>
        </p:blipFill>
        <p:spPr>
          <a:xfrm>
            <a:off x="2410913" y="4040446"/>
            <a:ext cx="994359" cy="994331"/>
          </a:xfrm>
          <a:prstGeom prst="rect">
            <a:avLst/>
          </a:prstGeom>
          <a:noFill/>
          <a:ln>
            <a:noFill/>
          </a:ln>
        </p:spPr>
      </p:pic>
      <p:sp>
        <p:nvSpPr>
          <p:cNvPr id="423" name="Google Shape;423;p52"/>
          <p:cNvSpPr txBox="1">
            <a:spLocks noGrp="1"/>
          </p:cNvSpPr>
          <p:nvPr>
            <p:ph type="title" idx="4294967295"/>
          </p:nvPr>
        </p:nvSpPr>
        <p:spPr>
          <a:xfrm>
            <a:off x="4676201" y="5263530"/>
            <a:ext cx="3259796" cy="907148"/>
          </a:xfrm>
          <a:prstGeom prst="rect">
            <a:avLst/>
          </a:prstGeom>
        </p:spPr>
        <p:txBody>
          <a:bodyPr spcFirstLastPara="1" wrap="square" lIns="121900" tIns="121900" rIns="121900" bIns="121900" anchor="t" anchorCtr="0">
            <a:noAutofit/>
          </a:bodyPr>
          <a:lstStyle/>
          <a:p>
            <a:pPr algn="ctr"/>
            <a:r>
              <a:rPr lang="en-US" sz="1400" b="0" dirty="0"/>
              <a:t>Generate map with the disposition of the target, threats blue/red boundaries </a:t>
            </a:r>
            <a:r>
              <a:rPr lang="en-US" sz="1400" b="0" dirty="0" err="1"/>
              <a:t>etc</a:t>
            </a:r>
            <a:endParaRPr lang="en-US" sz="1400" b="0" dirty="0"/>
          </a:p>
        </p:txBody>
      </p:sp>
      <p:sp>
        <p:nvSpPr>
          <p:cNvPr id="425" name="Google Shape;425;p52"/>
          <p:cNvSpPr txBox="1"/>
          <p:nvPr/>
        </p:nvSpPr>
        <p:spPr>
          <a:xfrm>
            <a:off x="2570626" y="3635066"/>
            <a:ext cx="1302400" cy="471948"/>
          </a:xfrm>
          <a:prstGeom prst="rect">
            <a:avLst/>
          </a:prstGeom>
          <a:noFill/>
          <a:ln>
            <a:noFill/>
          </a:ln>
        </p:spPr>
        <p:txBody>
          <a:bodyPr spcFirstLastPara="1" wrap="square" lIns="121900" tIns="121900" rIns="121900" bIns="121900" anchor="t" anchorCtr="0">
            <a:spAutoFit/>
          </a:bodyPr>
          <a:lstStyle/>
          <a:p>
            <a:pPr defTabSz="1219170">
              <a:buClr>
                <a:srgbClr val="000000"/>
              </a:buClr>
            </a:pPr>
            <a:r>
              <a:rPr lang="en-SG" sz="1467" b="1" kern="0" dirty="0">
                <a:solidFill>
                  <a:srgbClr val="45818E"/>
                </a:solidFill>
                <a:latin typeface="Poppins"/>
                <a:ea typeface="Poppins"/>
                <a:cs typeface="Poppins"/>
                <a:sym typeface="Poppins"/>
              </a:rPr>
              <a:t>LLM 1</a:t>
            </a:r>
            <a:endParaRPr lang="en-SG" sz="1867" kern="0" dirty="0">
              <a:solidFill>
                <a:srgbClr val="45818E"/>
              </a:solidFill>
              <a:latin typeface="Arial"/>
              <a:cs typeface="Arial"/>
              <a:sym typeface="Arial"/>
            </a:endParaRPr>
          </a:p>
        </p:txBody>
      </p:sp>
      <p:sp>
        <p:nvSpPr>
          <p:cNvPr id="438" name="Google Shape;438;p52"/>
          <p:cNvSpPr txBox="1"/>
          <p:nvPr/>
        </p:nvSpPr>
        <p:spPr>
          <a:xfrm>
            <a:off x="1147091" y="814497"/>
            <a:ext cx="3750941" cy="471948"/>
          </a:xfrm>
          <a:prstGeom prst="rect">
            <a:avLst/>
          </a:prstGeom>
          <a:noFill/>
          <a:ln>
            <a:noFill/>
          </a:ln>
        </p:spPr>
        <p:txBody>
          <a:bodyPr spcFirstLastPara="1" wrap="square" lIns="121900" tIns="121900" rIns="121900" bIns="121900" anchor="t" anchorCtr="0">
            <a:spAutoFit/>
          </a:bodyPr>
          <a:lstStyle/>
          <a:p>
            <a:pPr defTabSz="1219170">
              <a:buClr>
                <a:srgbClr val="000000"/>
              </a:buClr>
            </a:pPr>
            <a:r>
              <a:rPr lang="en" sz="1467" b="1" u="sng" kern="0" dirty="0">
                <a:solidFill>
                  <a:srgbClr val="FF0000"/>
                </a:solidFill>
                <a:latin typeface="Poppins"/>
                <a:cs typeface="Poppins"/>
                <a:sym typeface="Poppins"/>
              </a:rPr>
              <a:t>Proposed Training Workflow  </a:t>
            </a:r>
            <a:endParaRPr sz="1867" u="sng" kern="0" dirty="0">
              <a:solidFill>
                <a:srgbClr val="FF0000"/>
              </a:solidFill>
              <a:latin typeface="Arial"/>
              <a:cs typeface="Arial"/>
              <a:sym typeface="Arial"/>
            </a:endParaRPr>
          </a:p>
        </p:txBody>
      </p:sp>
      <p:sp>
        <p:nvSpPr>
          <p:cNvPr id="8" name="Google Shape;423;p52">
            <a:extLst>
              <a:ext uri="{FF2B5EF4-FFF2-40B4-BE49-F238E27FC236}">
                <a16:creationId xmlns:a16="http://schemas.microsoft.com/office/drawing/2014/main" id="{1D204A16-DA31-1AB9-C201-EE4A34F34E12}"/>
              </a:ext>
            </a:extLst>
          </p:cNvPr>
          <p:cNvSpPr txBox="1">
            <a:spLocks/>
          </p:cNvSpPr>
          <p:nvPr/>
        </p:nvSpPr>
        <p:spPr>
          <a:xfrm>
            <a:off x="8417114" y="2229847"/>
            <a:ext cx="2309122" cy="907148"/>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Poppins"/>
              <a:buNone/>
              <a:defRPr sz="28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2pPr>
            <a:lvl3pPr marR="0" lvl="2" algn="l"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3pPr>
            <a:lvl4pPr marR="0" lvl="3" algn="l"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4pPr>
            <a:lvl5pPr marR="0" lvl="4" algn="l"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5pPr>
            <a:lvl6pPr marR="0" lvl="5" algn="l"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6pPr>
            <a:lvl7pPr marR="0" lvl="6" algn="l"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7pPr>
            <a:lvl8pPr marR="0" lvl="7" algn="l"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8pPr>
            <a:lvl9pPr marR="0" lvl="8" algn="l"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9pPr>
          </a:lstStyle>
          <a:p>
            <a:pPr algn="ctr"/>
            <a:r>
              <a:rPr lang="en-US" sz="1400" b="0" kern="0" dirty="0"/>
              <a:t>Fixed flight brief, learning outcome and mission background</a:t>
            </a:r>
          </a:p>
        </p:txBody>
      </p:sp>
      <p:pic>
        <p:nvPicPr>
          <p:cNvPr id="11" name="Google Shape;422;p52">
            <a:extLst>
              <a:ext uri="{FF2B5EF4-FFF2-40B4-BE49-F238E27FC236}">
                <a16:creationId xmlns:a16="http://schemas.microsoft.com/office/drawing/2014/main" id="{F0B21F36-D043-DCA1-DFF6-FA41E51159DB}"/>
              </a:ext>
            </a:extLst>
          </p:cNvPr>
          <p:cNvPicPr preferRelativeResize="0"/>
          <p:nvPr/>
        </p:nvPicPr>
        <p:blipFill>
          <a:blip r:embed="rId3">
            <a:alphaModFix/>
            <a:biLevel thresh="75000"/>
          </a:blip>
          <a:stretch>
            <a:fillRect/>
          </a:stretch>
        </p:blipFill>
        <p:spPr>
          <a:xfrm>
            <a:off x="5775566" y="4261086"/>
            <a:ext cx="994359" cy="994331"/>
          </a:xfrm>
          <a:prstGeom prst="rect">
            <a:avLst/>
          </a:prstGeom>
          <a:noFill/>
          <a:ln>
            <a:noFill/>
          </a:ln>
        </p:spPr>
      </p:pic>
      <p:sp>
        <p:nvSpPr>
          <p:cNvPr id="23" name="Google Shape;425;p52">
            <a:extLst>
              <a:ext uri="{FF2B5EF4-FFF2-40B4-BE49-F238E27FC236}">
                <a16:creationId xmlns:a16="http://schemas.microsoft.com/office/drawing/2014/main" id="{A90664B6-DCFF-C165-886A-1150680A9F90}"/>
              </a:ext>
            </a:extLst>
          </p:cNvPr>
          <p:cNvSpPr txBox="1"/>
          <p:nvPr/>
        </p:nvSpPr>
        <p:spPr>
          <a:xfrm>
            <a:off x="2955354" y="3800817"/>
            <a:ext cx="6634784" cy="471948"/>
          </a:xfrm>
          <a:prstGeom prst="rect">
            <a:avLst/>
          </a:prstGeom>
          <a:noFill/>
          <a:ln>
            <a:noFill/>
          </a:ln>
        </p:spPr>
        <p:txBody>
          <a:bodyPr spcFirstLastPara="1" wrap="square" lIns="121900" tIns="121900" rIns="121900" bIns="121900" anchor="t" anchorCtr="0">
            <a:spAutoFit/>
          </a:bodyPr>
          <a:lstStyle/>
          <a:p>
            <a:pPr algn="ctr" defTabSz="1219170">
              <a:buClr>
                <a:srgbClr val="000000"/>
              </a:buClr>
            </a:pPr>
            <a:r>
              <a:rPr lang="en-SG" sz="1467" b="1" kern="0" dirty="0">
                <a:latin typeface="Poppins"/>
                <a:ea typeface="Poppins"/>
                <a:cs typeface="Poppins"/>
                <a:sym typeface="Poppins"/>
              </a:rPr>
              <a:t>Image Generation Model </a:t>
            </a:r>
            <a:endParaRPr lang="en-SG" sz="1867" kern="0" dirty="0">
              <a:latin typeface="Arial"/>
              <a:cs typeface="Arial"/>
              <a:sym typeface="Arial"/>
            </a:endParaRPr>
          </a:p>
        </p:txBody>
      </p:sp>
      <p:cxnSp>
        <p:nvCxnSpPr>
          <p:cNvPr id="24" name="Google Shape;428;p52">
            <a:extLst>
              <a:ext uri="{FF2B5EF4-FFF2-40B4-BE49-F238E27FC236}">
                <a16:creationId xmlns:a16="http://schemas.microsoft.com/office/drawing/2014/main" id="{CECCA99D-11D2-51A1-391A-CB57A7C22189}"/>
              </a:ext>
            </a:extLst>
          </p:cNvPr>
          <p:cNvCxnSpPr>
            <a:cxnSpLocks/>
          </p:cNvCxnSpPr>
          <p:nvPr/>
        </p:nvCxnSpPr>
        <p:spPr>
          <a:xfrm>
            <a:off x="6272745" y="3106670"/>
            <a:ext cx="0" cy="685599"/>
          </a:xfrm>
          <a:prstGeom prst="straightConnector1">
            <a:avLst/>
          </a:prstGeom>
          <a:noFill/>
          <a:ln w="38100" cap="flat" cmpd="sng">
            <a:solidFill>
              <a:schemeClr val="dk2"/>
            </a:solidFill>
            <a:prstDash val="solid"/>
            <a:round/>
            <a:headEnd type="none" w="med" len="med"/>
            <a:tailEnd type="triangle" w="med" len="med"/>
          </a:ln>
        </p:spPr>
      </p:cxnSp>
      <p:sp>
        <p:nvSpPr>
          <p:cNvPr id="28" name="Google Shape;423;p52">
            <a:extLst>
              <a:ext uri="{FF2B5EF4-FFF2-40B4-BE49-F238E27FC236}">
                <a16:creationId xmlns:a16="http://schemas.microsoft.com/office/drawing/2014/main" id="{5075ED6E-787F-2872-7E09-50F8DA00B14F}"/>
              </a:ext>
            </a:extLst>
          </p:cNvPr>
          <p:cNvSpPr txBox="1">
            <a:spLocks/>
          </p:cNvSpPr>
          <p:nvPr/>
        </p:nvSpPr>
        <p:spPr>
          <a:xfrm>
            <a:off x="4977795" y="2421948"/>
            <a:ext cx="2589899" cy="907148"/>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Poppins"/>
              <a:buNone/>
              <a:defRPr sz="28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2pPr>
            <a:lvl3pPr marR="0" lvl="2" algn="l"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3pPr>
            <a:lvl4pPr marR="0" lvl="3" algn="l"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4pPr>
            <a:lvl5pPr marR="0" lvl="4" algn="l"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5pPr>
            <a:lvl6pPr marR="0" lvl="5" algn="l"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6pPr>
            <a:lvl7pPr marR="0" lvl="6" algn="l"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7pPr>
            <a:lvl8pPr marR="0" lvl="7" algn="l"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8pPr>
            <a:lvl9pPr marR="0" lvl="8" algn="l"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9pPr>
          </a:lstStyle>
          <a:p>
            <a:pPr algn="ctr"/>
            <a:r>
              <a:rPr lang="en-US" sz="1400" b="0" kern="0" dirty="0"/>
              <a:t>Fixed set of mission background(s)</a:t>
            </a:r>
          </a:p>
        </p:txBody>
      </p:sp>
      <p:sp>
        <p:nvSpPr>
          <p:cNvPr id="4" name="Google Shape;423;p52">
            <a:extLst>
              <a:ext uri="{FF2B5EF4-FFF2-40B4-BE49-F238E27FC236}">
                <a16:creationId xmlns:a16="http://schemas.microsoft.com/office/drawing/2014/main" id="{7F5487F4-B958-DA93-9D91-F5C94C6C4106}"/>
              </a:ext>
            </a:extLst>
          </p:cNvPr>
          <p:cNvSpPr txBox="1">
            <a:spLocks/>
          </p:cNvSpPr>
          <p:nvPr/>
        </p:nvSpPr>
        <p:spPr>
          <a:xfrm>
            <a:off x="1463795" y="5034777"/>
            <a:ext cx="2906429" cy="923482"/>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Poppins"/>
              <a:buNone/>
              <a:defRPr sz="28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2pPr>
            <a:lvl3pPr marR="0" lvl="2" algn="l"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3pPr>
            <a:lvl4pPr marR="0" lvl="3" algn="l"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4pPr>
            <a:lvl5pPr marR="0" lvl="4" algn="l"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5pPr>
            <a:lvl6pPr marR="0" lvl="5" algn="l"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6pPr>
            <a:lvl7pPr marR="0" lvl="6" algn="l"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7pPr>
            <a:lvl8pPr marR="0" lvl="7" algn="l"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8pPr>
            <a:lvl9pPr marR="0" lvl="8" algn="l"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9pPr>
          </a:lstStyle>
          <a:p>
            <a:pPr algn="ctr"/>
            <a:r>
              <a:rPr lang="en-US" sz="1400" b="0" kern="0" dirty="0"/>
              <a:t>Generate mission background consisting target and REDLAND information </a:t>
            </a:r>
          </a:p>
        </p:txBody>
      </p:sp>
      <p:sp>
        <p:nvSpPr>
          <p:cNvPr id="12" name="Google Shape;423;p52">
            <a:extLst>
              <a:ext uri="{FF2B5EF4-FFF2-40B4-BE49-F238E27FC236}">
                <a16:creationId xmlns:a16="http://schemas.microsoft.com/office/drawing/2014/main" id="{EF597966-BC4B-3B82-F956-2FE763FC4E34}"/>
              </a:ext>
            </a:extLst>
          </p:cNvPr>
          <p:cNvSpPr txBox="1">
            <a:spLocks/>
          </p:cNvSpPr>
          <p:nvPr/>
        </p:nvSpPr>
        <p:spPr>
          <a:xfrm>
            <a:off x="1613141" y="2313163"/>
            <a:ext cx="2456259" cy="907148"/>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Poppins"/>
              <a:buNone/>
              <a:defRPr sz="28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2pPr>
            <a:lvl3pPr marR="0" lvl="2" algn="l"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3pPr>
            <a:lvl4pPr marR="0" lvl="3" algn="l"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4pPr>
            <a:lvl5pPr marR="0" lvl="4" algn="l"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5pPr>
            <a:lvl6pPr marR="0" lvl="5" algn="l"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6pPr>
            <a:lvl7pPr marR="0" lvl="6" algn="l"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7pPr>
            <a:lvl8pPr marR="0" lvl="7" algn="l"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8pPr>
            <a:lvl9pPr marR="0" lvl="8" algn="l"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9pPr>
          </a:lstStyle>
          <a:p>
            <a:pPr algn="ctr"/>
            <a:r>
              <a:rPr lang="en-US" sz="1400" b="0" kern="0" dirty="0"/>
              <a:t>Fixed Prompt with required mission details and structure </a:t>
            </a:r>
          </a:p>
        </p:txBody>
      </p:sp>
      <p:cxnSp>
        <p:nvCxnSpPr>
          <p:cNvPr id="14" name="Google Shape;428;p52">
            <a:extLst>
              <a:ext uri="{FF2B5EF4-FFF2-40B4-BE49-F238E27FC236}">
                <a16:creationId xmlns:a16="http://schemas.microsoft.com/office/drawing/2014/main" id="{ED71C8A3-3654-9A96-0288-0CCED99220C9}"/>
              </a:ext>
            </a:extLst>
          </p:cNvPr>
          <p:cNvCxnSpPr>
            <a:cxnSpLocks/>
          </p:cNvCxnSpPr>
          <p:nvPr/>
        </p:nvCxnSpPr>
        <p:spPr>
          <a:xfrm>
            <a:off x="9571675" y="3052529"/>
            <a:ext cx="2970" cy="648844"/>
          </a:xfrm>
          <a:prstGeom prst="straightConnector1">
            <a:avLst/>
          </a:prstGeom>
          <a:noFill/>
          <a:ln w="38100" cap="flat" cmpd="sng">
            <a:solidFill>
              <a:schemeClr val="dk2"/>
            </a:solidFill>
            <a:prstDash val="solid"/>
            <a:round/>
            <a:headEnd type="none" w="med" len="med"/>
            <a:tailEnd type="triangle" w="med" len="med"/>
          </a:ln>
        </p:spPr>
      </p:cxnSp>
      <p:pic>
        <p:nvPicPr>
          <p:cNvPr id="17" name="Google Shape;422;p52">
            <a:extLst>
              <a:ext uri="{FF2B5EF4-FFF2-40B4-BE49-F238E27FC236}">
                <a16:creationId xmlns:a16="http://schemas.microsoft.com/office/drawing/2014/main" id="{55AFC3C1-9724-5AD7-74B0-979CD7ED03D0}"/>
              </a:ext>
            </a:extLst>
          </p:cNvPr>
          <p:cNvPicPr preferRelativeResize="0"/>
          <p:nvPr/>
        </p:nvPicPr>
        <p:blipFill>
          <a:blip r:embed="rId3">
            <a:alphaModFix/>
          </a:blip>
          <a:stretch>
            <a:fillRect/>
          </a:stretch>
        </p:blipFill>
        <p:spPr>
          <a:xfrm>
            <a:off x="9074497" y="4044859"/>
            <a:ext cx="994359" cy="994331"/>
          </a:xfrm>
          <a:prstGeom prst="rect">
            <a:avLst/>
          </a:prstGeom>
          <a:noFill/>
          <a:ln>
            <a:noFill/>
          </a:ln>
        </p:spPr>
      </p:pic>
      <p:sp>
        <p:nvSpPr>
          <p:cNvPr id="18" name="Google Shape;425;p52">
            <a:extLst>
              <a:ext uri="{FF2B5EF4-FFF2-40B4-BE49-F238E27FC236}">
                <a16:creationId xmlns:a16="http://schemas.microsoft.com/office/drawing/2014/main" id="{934DC36B-A2B4-07A3-EAAB-5AE08B289065}"/>
              </a:ext>
            </a:extLst>
          </p:cNvPr>
          <p:cNvSpPr txBox="1"/>
          <p:nvPr/>
        </p:nvSpPr>
        <p:spPr>
          <a:xfrm>
            <a:off x="9186580" y="3640197"/>
            <a:ext cx="1302400" cy="471948"/>
          </a:xfrm>
          <a:prstGeom prst="rect">
            <a:avLst/>
          </a:prstGeom>
          <a:noFill/>
          <a:ln>
            <a:noFill/>
          </a:ln>
        </p:spPr>
        <p:txBody>
          <a:bodyPr spcFirstLastPara="1" wrap="square" lIns="121900" tIns="121900" rIns="121900" bIns="121900" anchor="t" anchorCtr="0">
            <a:spAutoFit/>
          </a:bodyPr>
          <a:lstStyle/>
          <a:p>
            <a:pPr defTabSz="1219170">
              <a:buClr>
                <a:srgbClr val="000000"/>
              </a:buClr>
            </a:pPr>
            <a:r>
              <a:rPr lang="en-SG" sz="1467" b="1" kern="0" dirty="0">
                <a:solidFill>
                  <a:srgbClr val="45818E"/>
                </a:solidFill>
                <a:latin typeface="Poppins"/>
                <a:ea typeface="Poppins"/>
                <a:cs typeface="Poppins"/>
                <a:sym typeface="Poppins"/>
              </a:rPr>
              <a:t>LLM 2</a:t>
            </a:r>
            <a:endParaRPr lang="en-SG" sz="1867" kern="0" dirty="0">
              <a:solidFill>
                <a:srgbClr val="45818E"/>
              </a:solidFill>
              <a:latin typeface="Arial"/>
              <a:cs typeface="Arial"/>
              <a:sym typeface="Arial"/>
            </a:endParaRPr>
          </a:p>
        </p:txBody>
      </p:sp>
      <p:sp>
        <p:nvSpPr>
          <p:cNvPr id="19" name="Google Shape;423;p52">
            <a:extLst>
              <a:ext uri="{FF2B5EF4-FFF2-40B4-BE49-F238E27FC236}">
                <a16:creationId xmlns:a16="http://schemas.microsoft.com/office/drawing/2014/main" id="{A4A05DB4-FBAB-0F1A-FF68-1503CF227C8E}"/>
              </a:ext>
            </a:extLst>
          </p:cNvPr>
          <p:cNvSpPr txBox="1">
            <a:spLocks/>
          </p:cNvSpPr>
          <p:nvPr/>
        </p:nvSpPr>
        <p:spPr>
          <a:xfrm>
            <a:off x="8118461" y="5003763"/>
            <a:ext cx="2906429" cy="923482"/>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Poppins"/>
              <a:buNone/>
              <a:defRPr sz="28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2pPr>
            <a:lvl3pPr marR="0" lvl="2" algn="l"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3pPr>
            <a:lvl4pPr marR="0" lvl="3" algn="l"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4pPr>
            <a:lvl5pPr marR="0" lvl="4" algn="l"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5pPr>
            <a:lvl6pPr marR="0" lvl="5" algn="l"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6pPr>
            <a:lvl7pPr marR="0" lvl="6" algn="l"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7pPr>
            <a:lvl8pPr marR="0" lvl="7" algn="l"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8pPr>
            <a:lvl9pPr marR="0" lvl="8" algn="l"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9pPr>
          </a:lstStyle>
          <a:p>
            <a:pPr algn="ctr"/>
            <a:r>
              <a:rPr lang="en-US" sz="1400" b="0" kern="0" dirty="0"/>
              <a:t>Generate mission background consisting target and REDLAND information </a:t>
            </a:r>
          </a:p>
        </p:txBody>
      </p:sp>
      <p:sp>
        <p:nvSpPr>
          <p:cNvPr id="20" name="Google Shape;437;p52">
            <a:extLst>
              <a:ext uri="{FF2B5EF4-FFF2-40B4-BE49-F238E27FC236}">
                <a16:creationId xmlns:a16="http://schemas.microsoft.com/office/drawing/2014/main" id="{CBD2BA63-2ECC-9920-A493-301AA51A32DC}"/>
              </a:ext>
            </a:extLst>
          </p:cNvPr>
          <p:cNvSpPr/>
          <p:nvPr/>
        </p:nvSpPr>
        <p:spPr>
          <a:xfrm>
            <a:off x="1258861" y="1786931"/>
            <a:ext cx="3259796" cy="4522607"/>
          </a:xfrm>
          <a:prstGeom prst="rect">
            <a:avLst/>
          </a:pr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endParaRPr sz="1867" kern="0">
              <a:solidFill>
                <a:srgbClr val="000000"/>
              </a:solidFill>
              <a:latin typeface="Poppins"/>
              <a:ea typeface="Poppins"/>
              <a:cs typeface="Poppins"/>
              <a:sym typeface="Poppins"/>
            </a:endParaRPr>
          </a:p>
        </p:txBody>
      </p:sp>
      <p:sp>
        <p:nvSpPr>
          <p:cNvPr id="21" name="Google Shape;437;p52">
            <a:extLst>
              <a:ext uri="{FF2B5EF4-FFF2-40B4-BE49-F238E27FC236}">
                <a16:creationId xmlns:a16="http://schemas.microsoft.com/office/drawing/2014/main" id="{44AD6ED9-3CD7-1A05-01E5-EB593F7B564E}"/>
              </a:ext>
            </a:extLst>
          </p:cNvPr>
          <p:cNvSpPr/>
          <p:nvPr/>
        </p:nvSpPr>
        <p:spPr>
          <a:xfrm>
            <a:off x="4627205" y="1786931"/>
            <a:ext cx="3259796" cy="4522607"/>
          </a:xfrm>
          <a:prstGeom prst="rect">
            <a:avLst/>
          </a:pr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endParaRPr sz="1867" kern="0">
              <a:solidFill>
                <a:srgbClr val="000000"/>
              </a:solidFill>
              <a:latin typeface="Poppins"/>
              <a:ea typeface="Poppins"/>
              <a:cs typeface="Poppins"/>
              <a:sym typeface="Poppins"/>
            </a:endParaRPr>
          </a:p>
        </p:txBody>
      </p:sp>
      <p:sp>
        <p:nvSpPr>
          <p:cNvPr id="22" name="Google Shape;437;p52">
            <a:extLst>
              <a:ext uri="{FF2B5EF4-FFF2-40B4-BE49-F238E27FC236}">
                <a16:creationId xmlns:a16="http://schemas.microsoft.com/office/drawing/2014/main" id="{36D55087-2A0C-C107-82B9-CECE9BD81A47}"/>
              </a:ext>
            </a:extLst>
          </p:cNvPr>
          <p:cNvSpPr/>
          <p:nvPr/>
        </p:nvSpPr>
        <p:spPr>
          <a:xfrm>
            <a:off x="7995549" y="1808907"/>
            <a:ext cx="3259796" cy="4500631"/>
          </a:xfrm>
          <a:prstGeom prst="rect">
            <a:avLst/>
          </a:pr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endParaRPr sz="1867" kern="0">
              <a:solidFill>
                <a:srgbClr val="000000"/>
              </a:solidFill>
              <a:latin typeface="Poppins"/>
              <a:ea typeface="Poppins"/>
              <a:cs typeface="Poppins"/>
              <a:sym typeface="Poppins"/>
            </a:endParaRPr>
          </a:p>
        </p:txBody>
      </p:sp>
      <p:pic>
        <p:nvPicPr>
          <p:cNvPr id="26" name="Picture 25">
            <a:extLst>
              <a:ext uri="{FF2B5EF4-FFF2-40B4-BE49-F238E27FC236}">
                <a16:creationId xmlns:a16="http://schemas.microsoft.com/office/drawing/2014/main" id="{1CFB11C1-03E3-39BA-D2E3-933B3116EB2B}"/>
              </a:ext>
            </a:extLst>
          </p:cNvPr>
          <p:cNvPicPr>
            <a:picLocks noChangeAspect="1"/>
          </p:cNvPicPr>
          <p:nvPr/>
        </p:nvPicPr>
        <p:blipFill>
          <a:blip r:embed="rId4"/>
          <a:stretch>
            <a:fillRect/>
          </a:stretch>
        </p:blipFill>
        <p:spPr>
          <a:xfrm>
            <a:off x="1061617" y="1693353"/>
            <a:ext cx="1201016" cy="1072989"/>
          </a:xfrm>
          <a:prstGeom prst="rect">
            <a:avLst/>
          </a:prstGeom>
        </p:spPr>
      </p:pic>
      <p:pic>
        <p:nvPicPr>
          <p:cNvPr id="31" name="Picture 30">
            <a:extLst>
              <a:ext uri="{FF2B5EF4-FFF2-40B4-BE49-F238E27FC236}">
                <a16:creationId xmlns:a16="http://schemas.microsoft.com/office/drawing/2014/main" id="{FB995EED-D7E1-CF0A-C1D3-1038FE071CB5}"/>
              </a:ext>
            </a:extLst>
          </p:cNvPr>
          <p:cNvPicPr>
            <a:picLocks noChangeAspect="1"/>
          </p:cNvPicPr>
          <p:nvPr/>
        </p:nvPicPr>
        <p:blipFill>
          <a:blip r:embed="rId5"/>
          <a:stretch>
            <a:fillRect/>
          </a:stretch>
        </p:blipFill>
        <p:spPr>
          <a:xfrm>
            <a:off x="4466539" y="1693353"/>
            <a:ext cx="1231499" cy="1072989"/>
          </a:xfrm>
          <a:prstGeom prst="rect">
            <a:avLst/>
          </a:prstGeom>
        </p:spPr>
      </p:pic>
      <p:sp>
        <p:nvSpPr>
          <p:cNvPr id="35" name="Google Shape;403;p50">
            <a:extLst>
              <a:ext uri="{FF2B5EF4-FFF2-40B4-BE49-F238E27FC236}">
                <a16:creationId xmlns:a16="http://schemas.microsoft.com/office/drawing/2014/main" id="{4E294D26-4E41-FA43-E960-72564FBB637D}"/>
              </a:ext>
            </a:extLst>
          </p:cNvPr>
          <p:cNvSpPr txBox="1">
            <a:spLocks/>
          </p:cNvSpPr>
          <p:nvPr/>
        </p:nvSpPr>
        <p:spPr>
          <a:xfrm>
            <a:off x="7995549" y="1989891"/>
            <a:ext cx="1020000" cy="596800"/>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Poppins"/>
              <a:buNone/>
              <a:defRPr sz="4000" b="1" i="0" u="none" strike="noStrike" cap="none">
                <a:solidFill>
                  <a:schemeClr val="dk2"/>
                </a:solidFill>
                <a:latin typeface="Poppins"/>
                <a:ea typeface="Poppins"/>
                <a:cs typeface="Poppins"/>
                <a:sym typeface="Poppins"/>
              </a:defRPr>
            </a:lvl1pPr>
            <a:lvl2pPr marR="0" lvl="1" algn="l" rtl="0">
              <a:lnSpc>
                <a:spcPct val="100000"/>
              </a:lnSpc>
              <a:spcBef>
                <a:spcPts val="0"/>
              </a:spcBef>
              <a:spcAft>
                <a:spcPts val="0"/>
              </a:spcAft>
              <a:buClr>
                <a:schemeClr val="dk1"/>
              </a:buClr>
              <a:buSzPts val="3000"/>
              <a:buFont typeface="Poppins"/>
              <a:buNone/>
              <a:defRPr sz="4000" b="1" i="0" u="none" strike="noStrike" cap="none">
                <a:solidFill>
                  <a:schemeClr val="dk1"/>
                </a:solidFill>
                <a:latin typeface="Poppins"/>
                <a:ea typeface="Poppins"/>
                <a:cs typeface="Poppins"/>
                <a:sym typeface="Poppins"/>
              </a:defRPr>
            </a:lvl2pPr>
            <a:lvl3pPr marR="0" lvl="2" algn="l" rtl="0">
              <a:lnSpc>
                <a:spcPct val="100000"/>
              </a:lnSpc>
              <a:spcBef>
                <a:spcPts val="0"/>
              </a:spcBef>
              <a:spcAft>
                <a:spcPts val="0"/>
              </a:spcAft>
              <a:buClr>
                <a:schemeClr val="dk1"/>
              </a:buClr>
              <a:buSzPts val="3000"/>
              <a:buFont typeface="Poppins"/>
              <a:buNone/>
              <a:defRPr sz="4000" b="1" i="0" u="none" strike="noStrike" cap="none">
                <a:solidFill>
                  <a:schemeClr val="dk1"/>
                </a:solidFill>
                <a:latin typeface="Poppins"/>
                <a:ea typeface="Poppins"/>
                <a:cs typeface="Poppins"/>
                <a:sym typeface="Poppins"/>
              </a:defRPr>
            </a:lvl3pPr>
            <a:lvl4pPr marR="0" lvl="3" algn="l" rtl="0">
              <a:lnSpc>
                <a:spcPct val="100000"/>
              </a:lnSpc>
              <a:spcBef>
                <a:spcPts val="0"/>
              </a:spcBef>
              <a:spcAft>
                <a:spcPts val="0"/>
              </a:spcAft>
              <a:buClr>
                <a:schemeClr val="dk1"/>
              </a:buClr>
              <a:buSzPts val="3000"/>
              <a:buFont typeface="Poppins"/>
              <a:buNone/>
              <a:defRPr sz="4000" b="1" i="0" u="none" strike="noStrike" cap="none">
                <a:solidFill>
                  <a:schemeClr val="dk1"/>
                </a:solidFill>
                <a:latin typeface="Poppins"/>
                <a:ea typeface="Poppins"/>
                <a:cs typeface="Poppins"/>
                <a:sym typeface="Poppins"/>
              </a:defRPr>
            </a:lvl4pPr>
            <a:lvl5pPr marR="0" lvl="4" algn="l" rtl="0">
              <a:lnSpc>
                <a:spcPct val="100000"/>
              </a:lnSpc>
              <a:spcBef>
                <a:spcPts val="0"/>
              </a:spcBef>
              <a:spcAft>
                <a:spcPts val="0"/>
              </a:spcAft>
              <a:buClr>
                <a:schemeClr val="dk1"/>
              </a:buClr>
              <a:buSzPts val="3000"/>
              <a:buFont typeface="Poppins"/>
              <a:buNone/>
              <a:defRPr sz="4000" b="1" i="0" u="none" strike="noStrike" cap="none">
                <a:solidFill>
                  <a:schemeClr val="dk1"/>
                </a:solidFill>
                <a:latin typeface="Poppins"/>
                <a:ea typeface="Poppins"/>
                <a:cs typeface="Poppins"/>
                <a:sym typeface="Poppins"/>
              </a:defRPr>
            </a:lvl5pPr>
            <a:lvl6pPr marR="0" lvl="5" algn="l" rtl="0">
              <a:lnSpc>
                <a:spcPct val="100000"/>
              </a:lnSpc>
              <a:spcBef>
                <a:spcPts val="0"/>
              </a:spcBef>
              <a:spcAft>
                <a:spcPts val="0"/>
              </a:spcAft>
              <a:buClr>
                <a:schemeClr val="dk1"/>
              </a:buClr>
              <a:buSzPts val="3000"/>
              <a:buFont typeface="Poppins"/>
              <a:buNone/>
              <a:defRPr sz="4000" b="1" i="0" u="none" strike="noStrike" cap="none">
                <a:solidFill>
                  <a:schemeClr val="dk1"/>
                </a:solidFill>
                <a:latin typeface="Poppins"/>
                <a:ea typeface="Poppins"/>
                <a:cs typeface="Poppins"/>
                <a:sym typeface="Poppins"/>
              </a:defRPr>
            </a:lvl6pPr>
            <a:lvl7pPr marR="0" lvl="6" algn="l" rtl="0">
              <a:lnSpc>
                <a:spcPct val="100000"/>
              </a:lnSpc>
              <a:spcBef>
                <a:spcPts val="0"/>
              </a:spcBef>
              <a:spcAft>
                <a:spcPts val="0"/>
              </a:spcAft>
              <a:buClr>
                <a:schemeClr val="dk1"/>
              </a:buClr>
              <a:buSzPts val="3000"/>
              <a:buFont typeface="Poppins"/>
              <a:buNone/>
              <a:defRPr sz="4000" b="1" i="0" u="none" strike="noStrike" cap="none">
                <a:solidFill>
                  <a:schemeClr val="dk1"/>
                </a:solidFill>
                <a:latin typeface="Poppins"/>
                <a:ea typeface="Poppins"/>
                <a:cs typeface="Poppins"/>
                <a:sym typeface="Poppins"/>
              </a:defRPr>
            </a:lvl7pPr>
            <a:lvl8pPr marR="0" lvl="7" algn="l" rtl="0">
              <a:lnSpc>
                <a:spcPct val="100000"/>
              </a:lnSpc>
              <a:spcBef>
                <a:spcPts val="0"/>
              </a:spcBef>
              <a:spcAft>
                <a:spcPts val="0"/>
              </a:spcAft>
              <a:buClr>
                <a:schemeClr val="dk1"/>
              </a:buClr>
              <a:buSzPts val="3000"/>
              <a:buFont typeface="Poppins"/>
              <a:buNone/>
              <a:defRPr sz="4000" b="1" i="0" u="none" strike="noStrike" cap="none">
                <a:solidFill>
                  <a:schemeClr val="dk1"/>
                </a:solidFill>
                <a:latin typeface="Poppins"/>
                <a:ea typeface="Poppins"/>
                <a:cs typeface="Poppins"/>
                <a:sym typeface="Poppins"/>
              </a:defRPr>
            </a:lvl8pPr>
            <a:lvl9pPr marR="0" lvl="8" algn="l" rtl="0">
              <a:lnSpc>
                <a:spcPct val="100000"/>
              </a:lnSpc>
              <a:spcBef>
                <a:spcPts val="0"/>
              </a:spcBef>
              <a:spcAft>
                <a:spcPts val="0"/>
              </a:spcAft>
              <a:buClr>
                <a:schemeClr val="dk1"/>
              </a:buClr>
              <a:buSzPts val="3000"/>
              <a:buFont typeface="Poppins"/>
              <a:buNone/>
              <a:defRPr sz="4000" b="1" i="0" u="none" strike="noStrike" cap="none">
                <a:solidFill>
                  <a:schemeClr val="dk1"/>
                </a:solidFill>
                <a:latin typeface="Poppins"/>
                <a:ea typeface="Poppins"/>
                <a:cs typeface="Poppins"/>
                <a:sym typeface="Poppins"/>
              </a:defRPr>
            </a:lvl9pPr>
          </a:lstStyle>
          <a:p>
            <a:r>
              <a:rPr lang="en" kern="0" dirty="0"/>
              <a:t>03</a:t>
            </a:r>
          </a:p>
        </p:txBody>
      </p:sp>
      <p:cxnSp>
        <p:nvCxnSpPr>
          <p:cNvPr id="38" name="Google Shape;428;p52">
            <a:extLst>
              <a:ext uri="{FF2B5EF4-FFF2-40B4-BE49-F238E27FC236}">
                <a16:creationId xmlns:a16="http://schemas.microsoft.com/office/drawing/2014/main" id="{28BEF207-F872-74B9-B9FC-5ABBB6BBA1CD}"/>
              </a:ext>
            </a:extLst>
          </p:cNvPr>
          <p:cNvCxnSpPr>
            <a:cxnSpLocks/>
          </p:cNvCxnSpPr>
          <p:nvPr/>
        </p:nvCxnSpPr>
        <p:spPr>
          <a:xfrm>
            <a:off x="2884849" y="3097699"/>
            <a:ext cx="2970" cy="648844"/>
          </a:xfrm>
          <a:prstGeom prst="straightConnector1">
            <a:avLst/>
          </a:prstGeom>
          <a:noFill/>
          <a:ln w="38100" cap="flat" cmpd="sng">
            <a:solidFill>
              <a:schemeClr val="dk2"/>
            </a:solidFill>
            <a:prstDash val="solid"/>
            <a:round/>
            <a:headEnd type="none" w="med" len="med"/>
            <a:tailEnd type="triangle" w="med" len="med"/>
          </a:ln>
        </p:spPr>
      </p:cxnSp>
      <p:sp>
        <p:nvSpPr>
          <p:cNvPr id="39" name="Google Shape;457;p53">
            <a:extLst>
              <a:ext uri="{FF2B5EF4-FFF2-40B4-BE49-F238E27FC236}">
                <a16:creationId xmlns:a16="http://schemas.microsoft.com/office/drawing/2014/main" id="{1326932B-3190-0DF8-F3AF-CBEF31009A7C}"/>
              </a:ext>
            </a:extLst>
          </p:cNvPr>
          <p:cNvSpPr txBox="1">
            <a:spLocks/>
          </p:cNvSpPr>
          <p:nvPr/>
        </p:nvSpPr>
        <p:spPr>
          <a:xfrm>
            <a:off x="1165003" y="1123886"/>
            <a:ext cx="10090342" cy="7636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Poppins"/>
              <a:buChar char="●"/>
              <a:defRPr sz="1200" b="0" i="0" u="none" strike="noStrike" cap="none">
                <a:solidFill>
                  <a:schemeClr val="dk1"/>
                </a:solidFill>
                <a:latin typeface="Poppins"/>
                <a:ea typeface="Poppins"/>
                <a:cs typeface="Poppins"/>
                <a:sym typeface="Poppins"/>
              </a:defRPr>
            </a:lvl1pPr>
            <a:lvl2pPr marL="914400" marR="0" lvl="1" indent="-304800" algn="l" rtl="0">
              <a:lnSpc>
                <a:spcPct val="100000"/>
              </a:lnSpc>
              <a:spcBef>
                <a:spcPts val="1600"/>
              </a:spcBef>
              <a:spcAft>
                <a:spcPts val="0"/>
              </a:spcAft>
              <a:buClr>
                <a:schemeClr val="dk1"/>
              </a:buClr>
              <a:buSzPts val="1200"/>
              <a:buFont typeface="Poppins"/>
              <a:buChar char="○"/>
              <a:defRPr sz="1200" b="0" i="0" u="none" strike="noStrike" cap="none">
                <a:solidFill>
                  <a:schemeClr val="dk1"/>
                </a:solidFill>
                <a:latin typeface="Poppins"/>
                <a:ea typeface="Poppins"/>
                <a:cs typeface="Poppins"/>
                <a:sym typeface="Poppins"/>
              </a:defRPr>
            </a:lvl2pPr>
            <a:lvl3pPr marL="1371600" marR="0" lvl="2" indent="-304800" algn="l" rtl="0">
              <a:lnSpc>
                <a:spcPct val="100000"/>
              </a:lnSpc>
              <a:spcBef>
                <a:spcPts val="1600"/>
              </a:spcBef>
              <a:spcAft>
                <a:spcPts val="0"/>
              </a:spcAft>
              <a:buClr>
                <a:schemeClr val="dk1"/>
              </a:buClr>
              <a:buSzPts val="1200"/>
              <a:buFont typeface="Poppins"/>
              <a:buChar char="■"/>
              <a:defRPr sz="1200" b="0" i="0" u="none" strike="noStrike" cap="none">
                <a:solidFill>
                  <a:schemeClr val="dk1"/>
                </a:solidFill>
                <a:latin typeface="Poppins"/>
                <a:ea typeface="Poppins"/>
                <a:cs typeface="Poppins"/>
                <a:sym typeface="Poppins"/>
              </a:defRPr>
            </a:lvl3pPr>
            <a:lvl4pPr marL="1828800" marR="0" lvl="3" indent="-304800" algn="l" rtl="0">
              <a:lnSpc>
                <a:spcPct val="100000"/>
              </a:lnSpc>
              <a:spcBef>
                <a:spcPts val="1600"/>
              </a:spcBef>
              <a:spcAft>
                <a:spcPts val="0"/>
              </a:spcAft>
              <a:buClr>
                <a:schemeClr val="dk1"/>
              </a:buClr>
              <a:buSzPts val="1200"/>
              <a:buFont typeface="Poppins"/>
              <a:buChar char="●"/>
              <a:defRPr sz="1200" b="0" i="0" u="none" strike="noStrike" cap="none">
                <a:solidFill>
                  <a:schemeClr val="dk1"/>
                </a:solidFill>
                <a:latin typeface="Poppins"/>
                <a:ea typeface="Poppins"/>
                <a:cs typeface="Poppins"/>
                <a:sym typeface="Poppins"/>
              </a:defRPr>
            </a:lvl4pPr>
            <a:lvl5pPr marL="2286000" marR="0" lvl="4" indent="-304800" algn="l" rtl="0">
              <a:lnSpc>
                <a:spcPct val="100000"/>
              </a:lnSpc>
              <a:spcBef>
                <a:spcPts val="1600"/>
              </a:spcBef>
              <a:spcAft>
                <a:spcPts val="0"/>
              </a:spcAft>
              <a:buClr>
                <a:schemeClr val="dk1"/>
              </a:buClr>
              <a:buSzPts val="1200"/>
              <a:buFont typeface="Poppins"/>
              <a:buChar char="○"/>
              <a:defRPr sz="1200" b="0" i="0" u="none" strike="noStrike" cap="none">
                <a:solidFill>
                  <a:schemeClr val="dk1"/>
                </a:solidFill>
                <a:latin typeface="Poppins"/>
                <a:ea typeface="Poppins"/>
                <a:cs typeface="Poppins"/>
                <a:sym typeface="Poppins"/>
              </a:defRPr>
            </a:lvl5pPr>
            <a:lvl6pPr marL="2743200" marR="0" lvl="5" indent="-304800" algn="l" rtl="0">
              <a:lnSpc>
                <a:spcPct val="100000"/>
              </a:lnSpc>
              <a:spcBef>
                <a:spcPts val="1600"/>
              </a:spcBef>
              <a:spcAft>
                <a:spcPts val="0"/>
              </a:spcAft>
              <a:buClr>
                <a:schemeClr val="dk1"/>
              </a:buClr>
              <a:buSzPts val="1200"/>
              <a:buFont typeface="Poppins"/>
              <a:buChar char="■"/>
              <a:defRPr sz="1200" b="0" i="0" u="none" strike="noStrike" cap="none">
                <a:solidFill>
                  <a:schemeClr val="dk1"/>
                </a:solidFill>
                <a:latin typeface="Poppins"/>
                <a:ea typeface="Poppins"/>
                <a:cs typeface="Poppins"/>
                <a:sym typeface="Poppins"/>
              </a:defRPr>
            </a:lvl6pPr>
            <a:lvl7pPr marL="3200400" marR="0" lvl="6" indent="-304800" algn="l" rtl="0">
              <a:lnSpc>
                <a:spcPct val="100000"/>
              </a:lnSpc>
              <a:spcBef>
                <a:spcPts val="1600"/>
              </a:spcBef>
              <a:spcAft>
                <a:spcPts val="0"/>
              </a:spcAft>
              <a:buClr>
                <a:schemeClr val="dk1"/>
              </a:buClr>
              <a:buSzPts val="1200"/>
              <a:buFont typeface="Poppins"/>
              <a:buChar char="●"/>
              <a:defRPr sz="1200" b="0" i="0" u="none" strike="noStrike" cap="none">
                <a:solidFill>
                  <a:schemeClr val="dk1"/>
                </a:solidFill>
                <a:latin typeface="Poppins"/>
                <a:ea typeface="Poppins"/>
                <a:cs typeface="Poppins"/>
                <a:sym typeface="Poppins"/>
              </a:defRPr>
            </a:lvl7pPr>
            <a:lvl8pPr marL="3657600" marR="0" lvl="7" indent="-304800" algn="l" rtl="0">
              <a:lnSpc>
                <a:spcPct val="100000"/>
              </a:lnSpc>
              <a:spcBef>
                <a:spcPts val="1600"/>
              </a:spcBef>
              <a:spcAft>
                <a:spcPts val="0"/>
              </a:spcAft>
              <a:buClr>
                <a:schemeClr val="dk1"/>
              </a:buClr>
              <a:buSzPts val="1200"/>
              <a:buFont typeface="Poppins"/>
              <a:buChar char="○"/>
              <a:defRPr sz="1200" b="0" i="0" u="none" strike="noStrike" cap="none">
                <a:solidFill>
                  <a:schemeClr val="dk1"/>
                </a:solidFill>
                <a:latin typeface="Poppins"/>
                <a:ea typeface="Poppins"/>
                <a:cs typeface="Poppins"/>
                <a:sym typeface="Poppins"/>
              </a:defRPr>
            </a:lvl8pPr>
            <a:lvl9pPr marL="4114800" marR="0" lvl="8" indent="-304800" algn="l" rtl="0">
              <a:lnSpc>
                <a:spcPct val="100000"/>
              </a:lnSpc>
              <a:spcBef>
                <a:spcPts val="1600"/>
              </a:spcBef>
              <a:spcAft>
                <a:spcPts val="1600"/>
              </a:spcAft>
              <a:buClr>
                <a:schemeClr val="dk1"/>
              </a:buClr>
              <a:buSzPts val="1200"/>
              <a:buFont typeface="Poppins"/>
              <a:buChar char="■"/>
              <a:defRPr sz="1200" b="0" i="0" u="none" strike="noStrike" cap="none">
                <a:solidFill>
                  <a:schemeClr val="dk1"/>
                </a:solidFill>
                <a:latin typeface="Poppins"/>
                <a:ea typeface="Poppins"/>
                <a:cs typeface="Poppins"/>
                <a:sym typeface="Poppins"/>
              </a:defRPr>
            </a:lvl9pPr>
          </a:lstStyle>
          <a:p>
            <a:pPr marL="0" indent="0" algn="just">
              <a:spcAft>
                <a:spcPts val="2133"/>
              </a:spcAft>
              <a:buClr>
                <a:schemeClr val="dk2"/>
              </a:buClr>
              <a:buSzPts val="1100"/>
              <a:buFont typeface="Poppins"/>
              <a:buNone/>
            </a:pPr>
            <a:r>
              <a:rPr lang="en-US" sz="1400" kern="0" dirty="0"/>
              <a:t>For each workflow, I intend to train a reward model, an LLM/image generation model and conduct prompt engineering.  Fixed prompts help reduce dataset variability and verify effect of training as a proof of concept. </a:t>
            </a:r>
          </a:p>
        </p:txBody>
      </p:sp>
    </p:spTree>
    <p:extLst>
      <p:ext uri="{BB962C8B-B14F-4D97-AF65-F5344CB8AC3E}">
        <p14:creationId xmlns:p14="http://schemas.microsoft.com/office/powerpoint/2010/main" val="8239610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20" name="Google Shape;420;p52"/>
          <p:cNvSpPr txBox="1">
            <a:spLocks noGrp="1"/>
          </p:cNvSpPr>
          <p:nvPr>
            <p:ph type="title"/>
          </p:nvPr>
        </p:nvSpPr>
        <p:spPr>
          <a:xfrm>
            <a:off x="1064433" y="310733"/>
            <a:ext cx="6181200" cy="763600"/>
          </a:xfrm>
          <a:prstGeom prst="rect">
            <a:avLst/>
          </a:prstGeom>
        </p:spPr>
        <p:txBody>
          <a:bodyPr spcFirstLastPara="1" wrap="square" lIns="121900" tIns="121900" rIns="121900" bIns="121900" anchor="t" anchorCtr="0">
            <a:noAutofit/>
          </a:bodyPr>
          <a:lstStyle/>
          <a:p>
            <a:r>
              <a:rPr lang="en" dirty="0"/>
              <a:t>WORKFLOW </a:t>
            </a:r>
            <a:endParaRPr dirty="0"/>
          </a:p>
        </p:txBody>
      </p:sp>
      <p:pic>
        <p:nvPicPr>
          <p:cNvPr id="422" name="Google Shape;422;p52"/>
          <p:cNvPicPr preferRelativeResize="0"/>
          <p:nvPr/>
        </p:nvPicPr>
        <p:blipFill>
          <a:blip r:embed="rId3">
            <a:alphaModFix/>
          </a:blip>
          <a:stretch>
            <a:fillRect/>
          </a:stretch>
        </p:blipFill>
        <p:spPr>
          <a:xfrm>
            <a:off x="2038575" y="1612377"/>
            <a:ext cx="994359" cy="994331"/>
          </a:xfrm>
          <a:prstGeom prst="rect">
            <a:avLst/>
          </a:prstGeom>
          <a:noFill/>
          <a:ln>
            <a:noFill/>
          </a:ln>
        </p:spPr>
      </p:pic>
      <p:sp>
        <p:nvSpPr>
          <p:cNvPr id="425" name="Google Shape;425;p52"/>
          <p:cNvSpPr txBox="1"/>
          <p:nvPr/>
        </p:nvSpPr>
        <p:spPr>
          <a:xfrm>
            <a:off x="2197680" y="1227195"/>
            <a:ext cx="1302400" cy="471948"/>
          </a:xfrm>
          <a:prstGeom prst="rect">
            <a:avLst/>
          </a:prstGeom>
          <a:noFill/>
          <a:ln>
            <a:noFill/>
          </a:ln>
        </p:spPr>
        <p:txBody>
          <a:bodyPr spcFirstLastPara="1" wrap="square" lIns="121900" tIns="121900" rIns="121900" bIns="121900" anchor="t" anchorCtr="0">
            <a:spAutoFit/>
          </a:bodyPr>
          <a:lstStyle/>
          <a:p>
            <a:pPr defTabSz="1219170">
              <a:buClr>
                <a:srgbClr val="000000"/>
              </a:buClr>
            </a:pPr>
            <a:r>
              <a:rPr lang="en-SG" sz="1467" b="1" kern="0" dirty="0">
                <a:solidFill>
                  <a:srgbClr val="45818E"/>
                </a:solidFill>
                <a:latin typeface="Poppins"/>
                <a:ea typeface="Poppins"/>
                <a:cs typeface="Poppins"/>
                <a:sym typeface="Poppins"/>
              </a:rPr>
              <a:t>LLM 1</a:t>
            </a:r>
            <a:endParaRPr lang="en-SG" sz="1867" kern="0" dirty="0">
              <a:solidFill>
                <a:srgbClr val="45818E"/>
              </a:solidFill>
              <a:latin typeface="Arial"/>
              <a:cs typeface="Arial"/>
              <a:sym typeface="Arial"/>
            </a:endParaRPr>
          </a:p>
        </p:txBody>
      </p:sp>
      <p:sp>
        <p:nvSpPr>
          <p:cNvPr id="438" name="Google Shape;438;p52"/>
          <p:cNvSpPr txBox="1"/>
          <p:nvPr/>
        </p:nvSpPr>
        <p:spPr>
          <a:xfrm>
            <a:off x="1093432" y="812858"/>
            <a:ext cx="3643937" cy="471948"/>
          </a:xfrm>
          <a:prstGeom prst="rect">
            <a:avLst/>
          </a:prstGeom>
          <a:noFill/>
          <a:ln>
            <a:noFill/>
          </a:ln>
        </p:spPr>
        <p:txBody>
          <a:bodyPr spcFirstLastPara="1" wrap="square" lIns="121900" tIns="121900" rIns="121900" bIns="121900" anchor="t" anchorCtr="0">
            <a:spAutoFit/>
          </a:bodyPr>
          <a:lstStyle/>
          <a:p>
            <a:pPr defTabSz="1219170">
              <a:buClr>
                <a:srgbClr val="000000"/>
              </a:buClr>
            </a:pPr>
            <a:r>
              <a:rPr lang="en" sz="1467" b="1" u="sng" kern="0" dirty="0">
                <a:solidFill>
                  <a:srgbClr val="FF0000"/>
                </a:solidFill>
                <a:latin typeface="Poppins"/>
                <a:cs typeface="Poppins"/>
                <a:sym typeface="Poppins"/>
              </a:rPr>
              <a:t>Production Workflow</a:t>
            </a:r>
            <a:endParaRPr sz="1867" u="sng" kern="0" dirty="0">
              <a:solidFill>
                <a:srgbClr val="FF0000"/>
              </a:solidFill>
              <a:latin typeface="Arial"/>
              <a:cs typeface="Arial"/>
              <a:sym typeface="Arial"/>
            </a:endParaRPr>
          </a:p>
        </p:txBody>
      </p:sp>
      <p:sp>
        <p:nvSpPr>
          <p:cNvPr id="6" name="Google Shape;425;p52">
            <a:extLst>
              <a:ext uri="{FF2B5EF4-FFF2-40B4-BE49-F238E27FC236}">
                <a16:creationId xmlns:a16="http://schemas.microsoft.com/office/drawing/2014/main" id="{F8EB235B-27BE-E79F-EF87-9F3C6072B6A9}"/>
              </a:ext>
            </a:extLst>
          </p:cNvPr>
          <p:cNvSpPr txBox="1"/>
          <p:nvPr/>
        </p:nvSpPr>
        <p:spPr>
          <a:xfrm>
            <a:off x="5058775" y="1868621"/>
            <a:ext cx="1349760" cy="697715"/>
          </a:xfrm>
          <a:prstGeom prst="rect">
            <a:avLst/>
          </a:prstGeom>
          <a:noFill/>
          <a:ln>
            <a:noFill/>
          </a:ln>
        </p:spPr>
        <p:txBody>
          <a:bodyPr spcFirstLastPara="1" wrap="square" lIns="121900" tIns="121900" rIns="121900" bIns="121900" anchor="t" anchorCtr="0">
            <a:spAutoFit/>
          </a:bodyPr>
          <a:lstStyle/>
          <a:p>
            <a:pPr algn="ctr" defTabSz="1219170">
              <a:buClr>
                <a:srgbClr val="000000"/>
              </a:buClr>
            </a:pPr>
            <a:r>
              <a:rPr lang="en-SG" sz="1467" b="1" kern="0" dirty="0">
                <a:solidFill>
                  <a:srgbClr val="45818E"/>
                </a:solidFill>
                <a:latin typeface="Poppins"/>
                <a:ea typeface="Poppins"/>
                <a:cs typeface="Poppins"/>
                <a:sym typeface="Poppins"/>
              </a:rPr>
              <a:t>Flight Lead, Instructor </a:t>
            </a:r>
            <a:endParaRPr lang="en-SG" sz="1867" kern="0" dirty="0">
              <a:solidFill>
                <a:srgbClr val="45818E"/>
              </a:solidFill>
              <a:latin typeface="Arial"/>
              <a:cs typeface="Arial"/>
              <a:sym typeface="Arial"/>
            </a:endParaRPr>
          </a:p>
        </p:txBody>
      </p:sp>
      <p:cxnSp>
        <p:nvCxnSpPr>
          <p:cNvPr id="7" name="Google Shape;428;p52">
            <a:extLst>
              <a:ext uri="{FF2B5EF4-FFF2-40B4-BE49-F238E27FC236}">
                <a16:creationId xmlns:a16="http://schemas.microsoft.com/office/drawing/2014/main" id="{07F9F564-19DE-7ABE-0C86-B3B11DBB9FF8}"/>
              </a:ext>
            </a:extLst>
          </p:cNvPr>
          <p:cNvCxnSpPr>
            <a:cxnSpLocks/>
          </p:cNvCxnSpPr>
          <p:nvPr/>
        </p:nvCxnSpPr>
        <p:spPr>
          <a:xfrm>
            <a:off x="3097365" y="2060895"/>
            <a:ext cx="2070856" cy="769279"/>
          </a:xfrm>
          <a:prstGeom prst="straightConnector1">
            <a:avLst/>
          </a:prstGeom>
          <a:noFill/>
          <a:ln w="38100" cap="flat" cmpd="sng">
            <a:solidFill>
              <a:schemeClr val="dk2"/>
            </a:solidFill>
            <a:prstDash val="solid"/>
            <a:round/>
            <a:headEnd type="none" w="med" len="med"/>
            <a:tailEnd type="triangle" w="med" len="med"/>
          </a:ln>
        </p:spPr>
      </p:cxnSp>
      <p:sp>
        <p:nvSpPr>
          <p:cNvPr id="8" name="Google Shape;423;p52">
            <a:extLst>
              <a:ext uri="{FF2B5EF4-FFF2-40B4-BE49-F238E27FC236}">
                <a16:creationId xmlns:a16="http://schemas.microsoft.com/office/drawing/2014/main" id="{1D204A16-DA31-1AB9-C201-EE4A34F34E12}"/>
              </a:ext>
            </a:extLst>
          </p:cNvPr>
          <p:cNvSpPr txBox="1">
            <a:spLocks/>
          </p:cNvSpPr>
          <p:nvPr/>
        </p:nvSpPr>
        <p:spPr>
          <a:xfrm>
            <a:off x="6570174" y="2830174"/>
            <a:ext cx="2415654" cy="907148"/>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Poppins"/>
              <a:buNone/>
              <a:defRPr sz="28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2pPr>
            <a:lvl3pPr marR="0" lvl="2" algn="l"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3pPr>
            <a:lvl4pPr marR="0" lvl="3" algn="l"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4pPr>
            <a:lvl5pPr marR="0" lvl="4" algn="l"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5pPr>
            <a:lvl6pPr marR="0" lvl="5" algn="l"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6pPr>
            <a:lvl7pPr marR="0" lvl="6" algn="l"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7pPr>
            <a:lvl8pPr marR="0" lvl="7" algn="l"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8pPr>
            <a:lvl9pPr marR="0" lvl="8" algn="l"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9pPr>
          </a:lstStyle>
          <a:p>
            <a:r>
              <a:rPr lang="en-US" sz="1400" b="0" kern="0" dirty="0"/>
              <a:t>Flight brief, learning outcomes + generated mission background</a:t>
            </a:r>
          </a:p>
        </p:txBody>
      </p:sp>
      <p:pic>
        <p:nvPicPr>
          <p:cNvPr id="9" name="Google Shape;422;p52">
            <a:extLst>
              <a:ext uri="{FF2B5EF4-FFF2-40B4-BE49-F238E27FC236}">
                <a16:creationId xmlns:a16="http://schemas.microsoft.com/office/drawing/2014/main" id="{AFC0CB9E-9B87-28CC-63B1-224F856AAB96}"/>
              </a:ext>
            </a:extLst>
          </p:cNvPr>
          <p:cNvPicPr preferRelativeResize="0"/>
          <p:nvPr/>
        </p:nvPicPr>
        <p:blipFill>
          <a:blip r:embed="rId3">
            <a:alphaModFix/>
          </a:blip>
          <a:stretch>
            <a:fillRect/>
          </a:stretch>
        </p:blipFill>
        <p:spPr>
          <a:xfrm>
            <a:off x="9060849" y="2338505"/>
            <a:ext cx="994359" cy="994331"/>
          </a:xfrm>
          <a:prstGeom prst="rect">
            <a:avLst/>
          </a:prstGeom>
          <a:noFill/>
          <a:ln>
            <a:noFill/>
          </a:ln>
        </p:spPr>
      </p:pic>
      <p:sp>
        <p:nvSpPr>
          <p:cNvPr id="10" name="Google Shape;425;p52">
            <a:extLst>
              <a:ext uri="{FF2B5EF4-FFF2-40B4-BE49-F238E27FC236}">
                <a16:creationId xmlns:a16="http://schemas.microsoft.com/office/drawing/2014/main" id="{DE85DF2D-53A5-5A26-F40E-76493C60F362}"/>
              </a:ext>
            </a:extLst>
          </p:cNvPr>
          <p:cNvSpPr txBox="1"/>
          <p:nvPr/>
        </p:nvSpPr>
        <p:spPr>
          <a:xfrm>
            <a:off x="9229463" y="1973586"/>
            <a:ext cx="1302400" cy="471948"/>
          </a:xfrm>
          <a:prstGeom prst="rect">
            <a:avLst/>
          </a:prstGeom>
          <a:noFill/>
          <a:ln>
            <a:noFill/>
          </a:ln>
        </p:spPr>
        <p:txBody>
          <a:bodyPr spcFirstLastPara="1" wrap="square" lIns="121900" tIns="121900" rIns="121900" bIns="121900" anchor="t" anchorCtr="0">
            <a:spAutoFit/>
          </a:bodyPr>
          <a:lstStyle/>
          <a:p>
            <a:pPr defTabSz="1219170">
              <a:buClr>
                <a:srgbClr val="000000"/>
              </a:buClr>
            </a:pPr>
            <a:r>
              <a:rPr lang="en-SG" sz="1467" b="1" kern="0" dirty="0">
                <a:solidFill>
                  <a:srgbClr val="45818E"/>
                </a:solidFill>
                <a:latin typeface="Poppins"/>
                <a:ea typeface="Poppins"/>
                <a:cs typeface="Poppins"/>
                <a:sym typeface="Poppins"/>
              </a:rPr>
              <a:t>LLM 2</a:t>
            </a:r>
            <a:endParaRPr lang="en-SG" sz="1867" kern="0" dirty="0">
              <a:solidFill>
                <a:srgbClr val="45818E"/>
              </a:solidFill>
              <a:latin typeface="Arial"/>
              <a:cs typeface="Arial"/>
              <a:sym typeface="Arial"/>
            </a:endParaRPr>
          </a:p>
        </p:txBody>
      </p:sp>
      <p:pic>
        <p:nvPicPr>
          <p:cNvPr id="11" name="Google Shape;422;p52">
            <a:extLst>
              <a:ext uri="{FF2B5EF4-FFF2-40B4-BE49-F238E27FC236}">
                <a16:creationId xmlns:a16="http://schemas.microsoft.com/office/drawing/2014/main" id="{F0B21F36-D043-DCA1-DFF6-FA41E51159DB}"/>
              </a:ext>
            </a:extLst>
          </p:cNvPr>
          <p:cNvPicPr preferRelativeResize="0"/>
          <p:nvPr/>
        </p:nvPicPr>
        <p:blipFill>
          <a:blip r:embed="rId3">
            <a:alphaModFix/>
            <a:biLevel thresh="75000"/>
          </a:blip>
          <a:stretch>
            <a:fillRect/>
          </a:stretch>
        </p:blipFill>
        <p:spPr>
          <a:xfrm>
            <a:off x="2038575" y="5090397"/>
            <a:ext cx="994359" cy="994331"/>
          </a:xfrm>
          <a:prstGeom prst="rect">
            <a:avLst/>
          </a:prstGeom>
          <a:noFill/>
          <a:ln>
            <a:noFill/>
          </a:ln>
        </p:spPr>
      </p:pic>
      <p:sp>
        <p:nvSpPr>
          <p:cNvPr id="23" name="Google Shape;425;p52">
            <a:extLst>
              <a:ext uri="{FF2B5EF4-FFF2-40B4-BE49-F238E27FC236}">
                <a16:creationId xmlns:a16="http://schemas.microsoft.com/office/drawing/2014/main" id="{A90664B6-DCFF-C165-886A-1150680A9F90}"/>
              </a:ext>
            </a:extLst>
          </p:cNvPr>
          <p:cNvSpPr txBox="1"/>
          <p:nvPr/>
        </p:nvSpPr>
        <p:spPr>
          <a:xfrm>
            <a:off x="1794008" y="4237500"/>
            <a:ext cx="1483491" cy="923482"/>
          </a:xfrm>
          <a:prstGeom prst="rect">
            <a:avLst/>
          </a:prstGeom>
          <a:noFill/>
          <a:ln>
            <a:noFill/>
          </a:ln>
        </p:spPr>
        <p:txBody>
          <a:bodyPr spcFirstLastPara="1" wrap="square" lIns="121900" tIns="121900" rIns="121900" bIns="121900" anchor="t" anchorCtr="0">
            <a:spAutoFit/>
          </a:bodyPr>
          <a:lstStyle/>
          <a:p>
            <a:pPr algn="ctr" defTabSz="1219170">
              <a:buClr>
                <a:srgbClr val="000000"/>
              </a:buClr>
            </a:pPr>
            <a:r>
              <a:rPr lang="en-SG" sz="1467" b="1" kern="0" dirty="0">
                <a:latin typeface="Poppins"/>
                <a:ea typeface="Poppins"/>
                <a:cs typeface="Poppins"/>
                <a:sym typeface="Poppins"/>
              </a:rPr>
              <a:t>Image Generation</a:t>
            </a:r>
          </a:p>
          <a:p>
            <a:pPr algn="ctr" defTabSz="1219170">
              <a:buClr>
                <a:srgbClr val="000000"/>
              </a:buClr>
            </a:pPr>
            <a:r>
              <a:rPr lang="en-SG" sz="1467" b="1" kern="0" dirty="0">
                <a:latin typeface="Poppins"/>
                <a:ea typeface="Poppins"/>
                <a:cs typeface="Poppins"/>
                <a:sym typeface="Poppins"/>
              </a:rPr>
              <a:t>Model </a:t>
            </a:r>
            <a:endParaRPr lang="en-SG" sz="1867" kern="0" dirty="0">
              <a:latin typeface="Arial"/>
              <a:cs typeface="Arial"/>
              <a:sym typeface="Arial"/>
            </a:endParaRPr>
          </a:p>
        </p:txBody>
      </p:sp>
      <p:cxnSp>
        <p:nvCxnSpPr>
          <p:cNvPr id="24" name="Google Shape;428;p52">
            <a:extLst>
              <a:ext uri="{FF2B5EF4-FFF2-40B4-BE49-F238E27FC236}">
                <a16:creationId xmlns:a16="http://schemas.microsoft.com/office/drawing/2014/main" id="{CECCA99D-11D2-51A1-391A-CB57A7C22189}"/>
              </a:ext>
            </a:extLst>
          </p:cNvPr>
          <p:cNvCxnSpPr>
            <a:cxnSpLocks/>
          </p:cNvCxnSpPr>
          <p:nvPr/>
        </p:nvCxnSpPr>
        <p:spPr>
          <a:xfrm>
            <a:off x="2559538" y="2684164"/>
            <a:ext cx="2968" cy="1621739"/>
          </a:xfrm>
          <a:prstGeom prst="straightConnector1">
            <a:avLst/>
          </a:prstGeom>
          <a:noFill/>
          <a:ln w="38100" cap="flat" cmpd="sng">
            <a:solidFill>
              <a:schemeClr val="dk2"/>
            </a:solidFill>
            <a:prstDash val="solid"/>
            <a:round/>
            <a:headEnd type="none" w="med" len="med"/>
            <a:tailEnd type="triangle" w="med" len="med"/>
          </a:ln>
        </p:spPr>
      </p:cxnSp>
      <p:sp>
        <p:nvSpPr>
          <p:cNvPr id="28" name="Google Shape;423;p52">
            <a:extLst>
              <a:ext uri="{FF2B5EF4-FFF2-40B4-BE49-F238E27FC236}">
                <a16:creationId xmlns:a16="http://schemas.microsoft.com/office/drawing/2014/main" id="{5075ED6E-787F-2872-7E09-50F8DA00B14F}"/>
              </a:ext>
            </a:extLst>
          </p:cNvPr>
          <p:cNvSpPr txBox="1">
            <a:spLocks/>
          </p:cNvSpPr>
          <p:nvPr/>
        </p:nvSpPr>
        <p:spPr>
          <a:xfrm rot="1246655">
            <a:off x="2911885" y="2461897"/>
            <a:ext cx="2441816" cy="792423"/>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Poppins"/>
              <a:buNone/>
              <a:defRPr sz="28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2pPr>
            <a:lvl3pPr marR="0" lvl="2" algn="l"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3pPr>
            <a:lvl4pPr marR="0" lvl="3" algn="l"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4pPr>
            <a:lvl5pPr marR="0" lvl="4" algn="l"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5pPr>
            <a:lvl6pPr marR="0" lvl="5" algn="l"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6pPr>
            <a:lvl7pPr marR="0" lvl="6" algn="l"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7pPr>
            <a:lvl8pPr marR="0" lvl="7" algn="l"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8pPr>
            <a:lvl9pPr marR="0" lvl="8" algn="l"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9pPr>
          </a:lstStyle>
          <a:p>
            <a:r>
              <a:rPr lang="en-US" sz="1400" b="0" kern="0" dirty="0"/>
              <a:t>Mission Background </a:t>
            </a:r>
          </a:p>
        </p:txBody>
      </p:sp>
      <p:cxnSp>
        <p:nvCxnSpPr>
          <p:cNvPr id="30" name="Google Shape;428;p52">
            <a:extLst>
              <a:ext uri="{FF2B5EF4-FFF2-40B4-BE49-F238E27FC236}">
                <a16:creationId xmlns:a16="http://schemas.microsoft.com/office/drawing/2014/main" id="{9C7DF667-B7B6-FDE3-FEB8-8F6DC4A1AD21}"/>
              </a:ext>
            </a:extLst>
          </p:cNvPr>
          <p:cNvCxnSpPr>
            <a:cxnSpLocks/>
          </p:cNvCxnSpPr>
          <p:nvPr/>
        </p:nvCxnSpPr>
        <p:spPr>
          <a:xfrm>
            <a:off x="6318249" y="2830174"/>
            <a:ext cx="2703688" cy="5497"/>
          </a:xfrm>
          <a:prstGeom prst="straightConnector1">
            <a:avLst/>
          </a:prstGeom>
          <a:noFill/>
          <a:ln w="38100" cap="flat" cmpd="sng">
            <a:solidFill>
              <a:schemeClr val="dk2"/>
            </a:solidFill>
            <a:prstDash val="solid"/>
            <a:round/>
            <a:headEnd type="none" w="med" len="med"/>
            <a:tailEnd type="triangle" w="med" len="med"/>
          </a:ln>
        </p:spPr>
      </p:cxnSp>
      <p:cxnSp>
        <p:nvCxnSpPr>
          <p:cNvPr id="32" name="Google Shape;428;p52">
            <a:extLst>
              <a:ext uri="{FF2B5EF4-FFF2-40B4-BE49-F238E27FC236}">
                <a16:creationId xmlns:a16="http://schemas.microsoft.com/office/drawing/2014/main" id="{3F9C36F1-BD15-605C-742F-F90EAC02F05C}"/>
              </a:ext>
            </a:extLst>
          </p:cNvPr>
          <p:cNvCxnSpPr>
            <a:cxnSpLocks/>
          </p:cNvCxnSpPr>
          <p:nvPr/>
        </p:nvCxnSpPr>
        <p:spPr>
          <a:xfrm>
            <a:off x="9553796" y="3435209"/>
            <a:ext cx="0" cy="1345525"/>
          </a:xfrm>
          <a:prstGeom prst="straightConnector1">
            <a:avLst/>
          </a:prstGeom>
          <a:noFill/>
          <a:ln w="38100" cap="flat" cmpd="sng">
            <a:solidFill>
              <a:schemeClr val="dk2"/>
            </a:solidFill>
            <a:prstDash val="solid"/>
            <a:round/>
            <a:headEnd type="none" w="med" len="med"/>
            <a:tailEnd type="triangle" w="med" len="med"/>
          </a:ln>
        </p:spPr>
      </p:cxnSp>
      <p:sp>
        <p:nvSpPr>
          <p:cNvPr id="36" name="Google Shape;433;p52">
            <a:extLst>
              <a:ext uri="{FF2B5EF4-FFF2-40B4-BE49-F238E27FC236}">
                <a16:creationId xmlns:a16="http://schemas.microsoft.com/office/drawing/2014/main" id="{329E8073-3A6A-769F-015E-3844B74099EC}"/>
              </a:ext>
            </a:extLst>
          </p:cNvPr>
          <p:cNvSpPr txBox="1">
            <a:spLocks/>
          </p:cNvSpPr>
          <p:nvPr/>
        </p:nvSpPr>
        <p:spPr>
          <a:xfrm>
            <a:off x="8424660" y="4699241"/>
            <a:ext cx="2725200" cy="14340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Poppins"/>
              <a:buNone/>
              <a:defRPr sz="28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2pPr>
            <a:lvl3pPr marR="0" lvl="2" algn="l"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3pPr>
            <a:lvl4pPr marR="0" lvl="3" algn="l"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4pPr>
            <a:lvl5pPr marR="0" lvl="4" algn="l"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5pPr>
            <a:lvl6pPr marR="0" lvl="5" algn="l"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6pPr>
            <a:lvl7pPr marR="0" lvl="6" algn="l"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7pPr>
            <a:lvl8pPr marR="0" lvl="7" algn="l"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8pPr>
            <a:lvl9pPr marR="0" lvl="8" algn="l"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9pPr>
          </a:lstStyle>
          <a:p>
            <a:r>
              <a:rPr lang="en-US" sz="1400" kern="0" dirty="0"/>
              <a:t>Output Scenario for AMT: </a:t>
            </a:r>
            <a:endParaRPr lang="en-US" sz="1400" b="0" kern="0" dirty="0"/>
          </a:p>
          <a:p>
            <a:r>
              <a:rPr lang="en-US" sz="1400" b="0" kern="0" dirty="0"/>
              <a:t>1000H: BLUELAND’s radar system detects REDLAND crossing warning line </a:t>
            </a:r>
          </a:p>
          <a:p>
            <a:r>
              <a:rPr lang="en-US" sz="1400" b="0" kern="0" dirty="0"/>
              <a:t>1001H: BLUELAND sends 2 F-15 and 1 F-16 fighter jet southwest to REDLAND…. </a:t>
            </a:r>
          </a:p>
          <a:p>
            <a:endParaRPr lang="en-US" sz="1400" b="0" kern="0" dirty="0"/>
          </a:p>
        </p:txBody>
      </p:sp>
      <p:pic>
        <p:nvPicPr>
          <p:cNvPr id="1026" name="Picture 2" descr="Human icons for free download | Freepik">
            <a:extLst>
              <a:ext uri="{FF2B5EF4-FFF2-40B4-BE49-F238E27FC236}">
                <a16:creationId xmlns:a16="http://schemas.microsoft.com/office/drawing/2014/main" id="{E70E25AC-61F4-D17B-1042-CB1E10CD3B3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62473" y="2533191"/>
            <a:ext cx="841684" cy="841684"/>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Human icons for free download | Freepik">
            <a:extLst>
              <a:ext uri="{FF2B5EF4-FFF2-40B4-BE49-F238E27FC236}">
                <a16:creationId xmlns:a16="http://schemas.microsoft.com/office/drawing/2014/main" id="{A5ABE1A0-8488-BB98-B345-6514B1871A8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53764" y="2523356"/>
            <a:ext cx="841684" cy="841684"/>
          </a:xfrm>
          <a:prstGeom prst="rect">
            <a:avLst/>
          </a:prstGeom>
          <a:noFill/>
          <a:extLst>
            <a:ext uri="{909E8E84-426E-40DD-AFC4-6F175D3DCCD1}">
              <a14:hiddenFill xmlns:a14="http://schemas.microsoft.com/office/drawing/2010/main">
                <a:solidFill>
                  <a:srgbClr val="FFFFFF"/>
                </a:solidFill>
              </a14:hiddenFill>
            </a:ext>
          </a:extLst>
        </p:spPr>
      </p:pic>
      <p:cxnSp>
        <p:nvCxnSpPr>
          <p:cNvPr id="3" name="Google Shape;428;p52">
            <a:extLst>
              <a:ext uri="{FF2B5EF4-FFF2-40B4-BE49-F238E27FC236}">
                <a16:creationId xmlns:a16="http://schemas.microsoft.com/office/drawing/2014/main" id="{85F64D45-2442-CB61-24F7-FCD12F37DEB8}"/>
              </a:ext>
            </a:extLst>
          </p:cNvPr>
          <p:cNvCxnSpPr>
            <a:cxnSpLocks/>
          </p:cNvCxnSpPr>
          <p:nvPr/>
        </p:nvCxnSpPr>
        <p:spPr>
          <a:xfrm flipV="1">
            <a:off x="3233090" y="3468739"/>
            <a:ext cx="2304829" cy="2097322"/>
          </a:xfrm>
          <a:prstGeom prst="straightConnector1">
            <a:avLst/>
          </a:prstGeom>
          <a:noFill/>
          <a:ln w="38100" cap="flat" cmpd="sng">
            <a:solidFill>
              <a:schemeClr val="dk2"/>
            </a:solidFill>
            <a:prstDash val="solid"/>
            <a:round/>
            <a:headEnd type="none" w="med" len="med"/>
            <a:tailEnd type="triangle" w="med" len="med"/>
          </a:ln>
        </p:spPr>
      </p:cxnSp>
      <p:sp>
        <p:nvSpPr>
          <p:cNvPr id="13" name="Google Shape;423;p52">
            <a:extLst>
              <a:ext uri="{FF2B5EF4-FFF2-40B4-BE49-F238E27FC236}">
                <a16:creationId xmlns:a16="http://schemas.microsoft.com/office/drawing/2014/main" id="{ABED6266-B7AF-4572-A02B-D757033E1244}"/>
              </a:ext>
            </a:extLst>
          </p:cNvPr>
          <p:cNvSpPr txBox="1">
            <a:spLocks/>
          </p:cNvSpPr>
          <p:nvPr/>
        </p:nvSpPr>
        <p:spPr>
          <a:xfrm rot="19049510">
            <a:off x="3684799" y="4105107"/>
            <a:ext cx="2441816" cy="792423"/>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Poppins"/>
              <a:buNone/>
              <a:defRPr sz="28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2pPr>
            <a:lvl3pPr marR="0" lvl="2" algn="l"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3pPr>
            <a:lvl4pPr marR="0" lvl="3" algn="l"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4pPr>
            <a:lvl5pPr marR="0" lvl="4" algn="l"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5pPr>
            <a:lvl6pPr marR="0" lvl="5" algn="l"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6pPr>
            <a:lvl7pPr marR="0" lvl="6" algn="l"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7pPr>
            <a:lvl8pPr marR="0" lvl="7" algn="l"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8pPr>
            <a:lvl9pPr marR="0" lvl="8" algn="l"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9pPr>
          </a:lstStyle>
          <a:p>
            <a:r>
              <a:rPr lang="en-US" sz="1400" b="0" kern="0" dirty="0"/>
              <a:t>Pictorial Map </a:t>
            </a:r>
          </a:p>
        </p:txBody>
      </p:sp>
    </p:spTree>
    <p:extLst>
      <p:ext uri="{BB962C8B-B14F-4D97-AF65-F5344CB8AC3E}">
        <p14:creationId xmlns:p14="http://schemas.microsoft.com/office/powerpoint/2010/main" val="28312589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20" name="Google Shape;420;p52"/>
          <p:cNvSpPr txBox="1">
            <a:spLocks noGrp="1"/>
          </p:cNvSpPr>
          <p:nvPr>
            <p:ph type="title"/>
          </p:nvPr>
        </p:nvSpPr>
        <p:spPr>
          <a:xfrm>
            <a:off x="1064433" y="310733"/>
            <a:ext cx="6181200" cy="763600"/>
          </a:xfrm>
          <a:prstGeom prst="rect">
            <a:avLst/>
          </a:prstGeom>
        </p:spPr>
        <p:txBody>
          <a:bodyPr spcFirstLastPara="1" wrap="square" lIns="121900" tIns="121900" rIns="121900" bIns="121900" anchor="t" anchorCtr="0">
            <a:noAutofit/>
          </a:bodyPr>
          <a:lstStyle/>
          <a:p>
            <a:r>
              <a:rPr lang="en" dirty="0"/>
              <a:t>WORKFLOW </a:t>
            </a:r>
            <a:endParaRPr dirty="0"/>
          </a:p>
        </p:txBody>
      </p:sp>
      <p:sp>
        <p:nvSpPr>
          <p:cNvPr id="438" name="Google Shape;438;p52"/>
          <p:cNvSpPr txBox="1"/>
          <p:nvPr/>
        </p:nvSpPr>
        <p:spPr>
          <a:xfrm>
            <a:off x="1093432" y="812858"/>
            <a:ext cx="5628381" cy="471948"/>
          </a:xfrm>
          <a:prstGeom prst="rect">
            <a:avLst/>
          </a:prstGeom>
          <a:noFill/>
          <a:ln>
            <a:noFill/>
          </a:ln>
        </p:spPr>
        <p:txBody>
          <a:bodyPr spcFirstLastPara="1" wrap="square" lIns="121900" tIns="121900" rIns="121900" bIns="121900" anchor="t" anchorCtr="0">
            <a:spAutoFit/>
          </a:bodyPr>
          <a:lstStyle/>
          <a:p>
            <a:pPr defTabSz="1219170">
              <a:buClr>
                <a:srgbClr val="000000"/>
              </a:buClr>
            </a:pPr>
            <a:r>
              <a:rPr lang="en" sz="1467" b="1" u="sng" kern="0" dirty="0">
                <a:solidFill>
                  <a:srgbClr val="FF0000"/>
                </a:solidFill>
                <a:latin typeface="Poppins"/>
                <a:cs typeface="Poppins"/>
                <a:sym typeface="Poppins"/>
              </a:rPr>
              <a:t>Production Workflow (Without Image Generation)</a:t>
            </a:r>
            <a:endParaRPr sz="1867" u="sng" kern="0" dirty="0">
              <a:solidFill>
                <a:srgbClr val="FF0000"/>
              </a:solidFill>
              <a:latin typeface="Arial"/>
              <a:cs typeface="Arial"/>
              <a:sym typeface="Arial"/>
            </a:endParaRPr>
          </a:p>
        </p:txBody>
      </p:sp>
      <p:pic>
        <p:nvPicPr>
          <p:cNvPr id="4" name="python_demo">
            <a:hlinkClick r:id="" action="ppaction://media"/>
            <a:extLst>
              <a:ext uri="{FF2B5EF4-FFF2-40B4-BE49-F238E27FC236}">
                <a16:creationId xmlns:a16="http://schemas.microsoft.com/office/drawing/2014/main" id="{8D7A1937-83EC-F3AB-EED7-1F2AF48A9C61}"/>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217578" y="1187530"/>
            <a:ext cx="9268839" cy="5213722"/>
          </a:xfrm>
          <a:prstGeom prst="rect">
            <a:avLst/>
          </a:prstGeom>
        </p:spPr>
      </p:pic>
    </p:spTree>
    <p:extLst>
      <p:ext uri="{BB962C8B-B14F-4D97-AF65-F5344CB8AC3E}">
        <p14:creationId xmlns:p14="http://schemas.microsoft.com/office/powerpoint/2010/main" val="371793965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73"/>
        <p:cNvGrpSpPr/>
        <p:nvPr/>
      </p:nvGrpSpPr>
      <p:grpSpPr>
        <a:xfrm>
          <a:off x="0" y="0"/>
          <a:ext cx="0" cy="0"/>
          <a:chOff x="0" y="0"/>
          <a:chExt cx="0" cy="0"/>
        </a:xfrm>
      </p:grpSpPr>
      <p:sp>
        <p:nvSpPr>
          <p:cNvPr id="574" name="Google Shape;574;p62"/>
          <p:cNvSpPr txBox="1">
            <a:spLocks noGrp="1"/>
          </p:cNvSpPr>
          <p:nvPr>
            <p:ph type="title"/>
          </p:nvPr>
        </p:nvSpPr>
        <p:spPr>
          <a:xfrm>
            <a:off x="870548" y="257580"/>
            <a:ext cx="10272000" cy="763600"/>
          </a:xfrm>
          <a:prstGeom prst="rect">
            <a:avLst/>
          </a:prstGeom>
        </p:spPr>
        <p:txBody>
          <a:bodyPr spcFirstLastPara="1" wrap="square" lIns="121900" tIns="121900" rIns="121900" bIns="121900" anchor="t" anchorCtr="0">
            <a:noAutofit/>
          </a:bodyPr>
          <a:lstStyle/>
          <a:p>
            <a:r>
              <a:rPr lang="en-SG" dirty="0"/>
              <a:t>PROMPT FOR IMAGE GENERATION </a:t>
            </a:r>
            <a:endParaRPr dirty="0"/>
          </a:p>
        </p:txBody>
      </p:sp>
      <p:sp>
        <p:nvSpPr>
          <p:cNvPr id="7" name="Rectangle 1">
            <a:extLst>
              <a:ext uri="{FF2B5EF4-FFF2-40B4-BE49-F238E27FC236}">
                <a16:creationId xmlns:a16="http://schemas.microsoft.com/office/drawing/2014/main" id="{AA9BAC57-1A25-F8EF-DBA7-AA4272E7E055}"/>
              </a:ext>
            </a:extLst>
          </p:cNvPr>
          <p:cNvSpPr>
            <a:spLocks noChangeArrowheads="1"/>
          </p:cNvSpPr>
          <p:nvPr/>
        </p:nvSpPr>
        <p:spPr bwMode="auto">
          <a:xfrm>
            <a:off x="3211513" y="2152650"/>
            <a:ext cx="17102690" cy="528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SG"/>
          </a:p>
        </p:txBody>
      </p:sp>
      <p:sp>
        <p:nvSpPr>
          <p:cNvPr id="3" name="TextBox 2">
            <a:extLst>
              <a:ext uri="{FF2B5EF4-FFF2-40B4-BE49-F238E27FC236}">
                <a16:creationId xmlns:a16="http://schemas.microsoft.com/office/drawing/2014/main" id="{DBE1E440-8CAA-51AE-2A2F-8AC62C7E7BD4}"/>
              </a:ext>
            </a:extLst>
          </p:cNvPr>
          <p:cNvSpPr txBox="1"/>
          <p:nvPr/>
        </p:nvSpPr>
        <p:spPr>
          <a:xfrm>
            <a:off x="969939" y="852214"/>
            <a:ext cx="11068878" cy="5345053"/>
          </a:xfrm>
          <a:prstGeom prst="rect">
            <a:avLst/>
          </a:prstGeom>
          <a:noFill/>
        </p:spPr>
        <p:txBody>
          <a:bodyPr wrap="square">
            <a:spAutoFit/>
          </a:bodyPr>
          <a:lstStyle/>
          <a:p>
            <a:pPr marL="0" marR="0">
              <a:spcBef>
                <a:spcPts val="0"/>
              </a:spcBef>
              <a:spcAft>
                <a:spcPts val="800"/>
              </a:spcAft>
            </a:pPr>
            <a:r>
              <a:rPr lang="en-SG" sz="1200" b="1" kern="100" dirty="0">
                <a:effectLst/>
                <a:latin typeface="Poppins" panose="00000500000000000000" pitchFamily="2" charset="0"/>
                <a:ea typeface="DengXian" panose="02010600030101010101" pitchFamily="2" charset="-122"/>
                <a:cs typeface="Poppins" panose="00000500000000000000" pitchFamily="2" charset="0"/>
              </a:rPr>
              <a:t>Mission Statement:</a:t>
            </a:r>
            <a:br>
              <a:rPr lang="en-SG" sz="1200" b="1" kern="100" dirty="0">
                <a:effectLst/>
                <a:latin typeface="Poppins" panose="00000500000000000000" pitchFamily="2" charset="0"/>
                <a:ea typeface="DengXian" panose="02010600030101010101" pitchFamily="2" charset="-122"/>
                <a:cs typeface="Poppins" panose="00000500000000000000" pitchFamily="2" charset="0"/>
              </a:rPr>
            </a:br>
            <a:r>
              <a:rPr lang="en-SG" sz="1200" kern="100" dirty="0">
                <a:effectLst/>
                <a:latin typeface="Poppins" panose="00000500000000000000" pitchFamily="2" charset="0"/>
                <a:ea typeface="DengXian" panose="02010600030101010101" pitchFamily="2" charset="-122"/>
                <a:cs typeface="Poppins" panose="00000500000000000000" pitchFamily="2" charset="0"/>
              </a:rPr>
              <a:t>Conduct an air strike to destroy REDLAND's strategic petroleum reserve located at Grid Reference 45.6789° N, 23.4567° E.</a:t>
            </a:r>
          </a:p>
          <a:p>
            <a:pPr marL="0" marR="0">
              <a:spcBef>
                <a:spcPts val="0"/>
              </a:spcBef>
              <a:spcAft>
                <a:spcPts val="800"/>
              </a:spcAft>
            </a:pPr>
            <a:r>
              <a:rPr lang="en-SG" sz="1200" b="1" kern="100" dirty="0">
                <a:effectLst/>
                <a:latin typeface="Poppins" panose="00000500000000000000" pitchFamily="2" charset="0"/>
                <a:ea typeface="DengXian" panose="02010600030101010101" pitchFamily="2" charset="-122"/>
                <a:cs typeface="Poppins" panose="00000500000000000000" pitchFamily="2" charset="0"/>
              </a:rPr>
              <a:t>Force Composition:</a:t>
            </a:r>
            <a:endParaRPr lang="en-SG" sz="1200" kern="100" dirty="0">
              <a:effectLst/>
              <a:latin typeface="Poppins" panose="00000500000000000000" pitchFamily="2" charset="0"/>
              <a:ea typeface="DengXian" panose="02010600030101010101" pitchFamily="2" charset="-122"/>
              <a:cs typeface="Poppins" panose="00000500000000000000" pitchFamily="2" charset="0"/>
            </a:endParaRPr>
          </a:p>
          <a:p>
            <a:pPr marL="342900" marR="0" lvl="0" indent="-342900">
              <a:spcBef>
                <a:spcPts val="0"/>
              </a:spcBef>
              <a:spcAft>
                <a:spcPts val="800"/>
              </a:spcAft>
              <a:buSzPts val="1000"/>
              <a:buFont typeface="Symbol" panose="05050102010706020507" pitchFamily="18" charset="2"/>
              <a:buChar char=""/>
              <a:tabLst>
                <a:tab pos="457200" algn="l"/>
              </a:tabLst>
            </a:pPr>
            <a:r>
              <a:rPr lang="en-SG" sz="1200" kern="100" dirty="0">
                <a:effectLst/>
                <a:latin typeface="Poppins" panose="00000500000000000000" pitchFamily="2" charset="0"/>
                <a:ea typeface="DengXian" panose="02010600030101010101" pitchFamily="2" charset="-122"/>
                <a:cs typeface="Poppins" panose="00000500000000000000" pitchFamily="2" charset="0"/>
              </a:rPr>
              <a:t>REDLAND's Air </a:t>
            </a:r>
            <a:r>
              <a:rPr lang="en-SG" sz="1200" kern="100" dirty="0" err="1">
                <a:effectLst/>
                <a:latin typeface="Poppins" panose="00000500000000000000" pitchFamily="2" charset="0"/>
                <a:ea typeface="DengXian" panose="02010600030101010101" pitchFamily="2" charset="-122"/>
                <a:cs typeface="Poppins" panose="00000500000000000000" pitchFamily="2" charset="0"/>
              </a:rPr>
              <a:t>Defense</a:t>
            </a:r>
            <a:r>
              <a:rPr lang="en-SG" sz="1200" kern="100" dirty="0">
                <a:effectLst/>
                <a:latin typeface="Poppins" panose="00000500000000000000" pitchFamily="2" charset="0"/>
                <a:ea typeface="DengXian" panose="02010600030101010101" pitchFamily="2" charset="-122"/>
                <a:cs typeface="Poppins" panose="00000500000000000000" pitchFamily="2" charset="0"/>
              </a:rPr>
              <a:t> Brigade:</a:t>
            </a:r>
          </a:p>
          <a:p>
            <a:pPr marL="742950" marR="0" lvl="1" indent="-285750">
              <a:spcBef>
                <a:spcPts val="0"/>
              </a:spcBef>
              <a:spcAft>
                <a:spcPts val="800"/>
              </a:spcAft>
              <a:buSzPts val="1000"/>
              <a:buFont typeface="Symbol" panose="05050102010706020507" pitchFamily="18" charset="2"/>
              <a:buChar char=""/>
              <a:tabLst>
                <a:tab pos="914400" algn="l"/>
              </a:tabLst>
            </a:pPr>
            <a:r>
              <a:rPr lang="en-SG" sz="1200" kern="100" dirty="0">
                <a:effectLst/>
                <a:latin typeface="Poppins" panose="00000500000000000000" pitchFamily="2" charset="0"/>
                <a:ea typeface="DengXian" panose="02010600030101010101" pitchFamily="2" charset="-122"/>
                <a:cs typeface="Poppins" panose="00000500000000000000" pitchFamily="2" charset="0"/>
              </a:rPr>
              <a:t>2 x SAM Battalions, each with 8 launchers, located 10 km north and 15 km east of the target</a:t>
            </a:r>
          </a:p>
          <a:p>
            <a:pPr marL="742950" marR="0" lvl="1" indent="-285750">
              <a:spcBef>
                <a:spcPts val="0"/>
              </a:spcBef>
              <a:spcAft>
                <a:spcPts val="800"/>
              </a:spcAft>
              <a:buSzPts val="1000"/>
              <a:buFont typeface="Symbol" panose="05050102010706020507" pitchFamily="18" charset="2"/>
              <a:buChar char=""/>
              <a:tabLst>
                <a:tab pos="914400" algn="l"/>
              </a:tabLst>
            </a:pPr>
            <a:r>
              <a:rPr lang="en-SG" sz="1200" kern="100" dirty="0">
                <a:effectLst/>
                <a:latin typeface="Poppins" panose="00000500000000000000" pitchFamily="2" charset="0"/>
                <a:ea typeface="DengXian" panose="02010600030101010101" pitchFamily="2" charset="-122"/>
                <a:cs typeface="Poppins" panose="00000500000000000000" pitchFamily="2" charset="0"/>
              </a:rPr>
              <a:t>1 x Fighter Squadron, with 12 aircraft, based at Airbase Delta (20 km west of the target)</a:t>
            </a:r>
          </a:p>
          <a:p>
            <a:pPr marL="742950" marR="0" lvl="1" indent="-285750">
              <a:spcBef>
                <a:spcPts val="0"/>
              </a:spcBef>
              <a:spcAft>
                <a:spcPts val="800"/>
              </a:spcAft>
              <a:buSzPts val="1000"/>
              <a:buFont typeface="Symbol" panose="05050102010706020507" pitchFamily="18" charset="2"/>
              <a:buChar char=""/>
              <a:tabLst>
                <a:tab pos="914400" algn="l"/>
              </a:tabLst>
            </a:pPr>
            <a:r>
              <a:rPr lang="en-SG" sz="1200" kern="100" dirty="0">
                <a:effectLst/>
                <a:latin typeface="Poppins" panose="00000500000000000000" pitchFamily="2" charset="0"/>
                <a:ea typeface="DengXian" panose="02010600030101010101" pitchFamily="2" charset="-122"/>
                <a:cs typeface="Poppins" panose="00000500000000000000" pitchFamily="2" charset="0"/>
              </a:rPr>
              <a:t>1 x Radar Station, located 5 km south of the target</a:t>
            </a:r>
          </a:p>
          <a:p>
            <a:pPr marL="342900" marR="0" lvl="0" indent="-342900">
              <a:spcBef>
                <a:spcPts val="0"/>
              </a:spcBef>
              <a:spcAft>
                <a:spcPts val="800"/>
              </a:spcAft>
              <a:buSzPts val="1000"/>
              <a:buFont typeface="Symbol" panose="05050102010706020507" pitchFamily="18" charset="2"/>
              <a:buChar char=""/>
              <a:tabLst>
                <a:tab pos="457200" algn="l"/>
              </a:tabLst>
            </a:pPr>
            <a:r>
              <a:rPr lang="en-SG" sz="1200" kern="100" dirty="0">
                <a:effectLst/>
                <a:latin typeface="Poppins" panose="00000500000000000000" pitchFamily="2" charset="0"/>
                <a:ea typeface="DengXian" panose="02010600030101010101" pitchFamily="2" charset="-122"/>
                <a:cs typeface="Poppins" panose="00000500000000000000" pitchFamily="2" charset="0"/>
              </a:rPr>
              <a:t>REDLAND's Ground Forces:</a:t>
            </a:r>
          </a:p>
          <a:p>
            <a:pPr marL="742950" marR="0" lvl="1" indent="-285750">
              <a:spcBef>
                <a:spcPts val="0"/>
              </a:spcBef>
              <a:spcAft>
                <a:spcPts val="800"/>
              </a:spcAft>
              <a:buSzPts val="1000"/>
              <a:buFont typeface="Symbol" panose="05050102010706020507" pitchFamily="18" charset="2"/>
              <a:buChar char=""/>
              <a:tabLst>
                <a:tab pos="914400" algn="l"/>
              </a:tabLst>
            </a:pPr>
            <a:r>
              <a:rPr lang="en-SG" sz="1200" kern="100" dirty="0">
                <a:effectLst/>
                <a:latin typeface="Poppins" panose="00000500000000000000" pitchFamily="2" charset="0"/>
                <a:ea typeface="DengXian" panose="02010600030101010101" pitchFamily="2" charset="-122"/>
                <a:cs typeface="Poppins" panose="00000500000000000000" pitchFamily="2" charset="0"/>
              </a:rPr>
              <a:t>1 x Mechanized Infantry Battalion, with 15 tanks and 20 infantry fighting vehicles, located 12 km southeast of the target</a:t>
            </a:r>
          </a:p>
          <a:p>
            <a:pPr marL="0" marR="0">
              <a:spcBef>
                <a:spcPts val="0"/>
              </a:spcBef>
              <a:spcAft>
                <a:spcPts val="800"/>
              </a:spcAft>
            </a:pPr>
            <a:r>
              <a:rPr lang="en-SG" sz="1200" b="1" kern="100" dirty="0">
                <a:effectLst/>
                <a:latin typeface="Poppins" panose="00000500000000000000" pitchFamily="2" charset="0"/>
                <a:ea typeface="DengXian" panose="02010600030101010101" pitchFamily="2" charset="-122"/>
                <a:cs typeface="Poppins" panose="00000500000000000000" pitchFamily="2" charset="0"/>
              </a:rPr>
              <a:t>Geography:</a:t>
            </a:r>
            <a:endParaRPr lang="en-SG" sz="1200" kern="100" dirty="0">
              <a:effectLst/>
              <a:latin typeface="Poppins" panose="00000500000000000000" pitchFamily="2" charset="0"/>
              <a:ea typeface="DengXian" panose="02010600030101010101" pitchFamily="2" charset="-122"/>
              <a:cs typeface="Poppins" panose="00000500000000000000" pitchFamily="2" charset="0"/>
            </a:endParaRPr>
          </a:p>
          <a:p>
            <a:pPr marL="342900" marR="0" lvl="0" indent="-342900">
              <a:spcBef>
                <a:spcPts val="0"/>
              </a:spcBef>
              <a:spcAft>
                <a:spcPts val="800"/>
              </a:spcAft>
              <a:buSzPts val="1000"/>
              <a:buFont typeface="Symbol" panose="05050102010706020507" pitchFamily="18" charset="2"/>
              <a:buChar char=""/>
              <a:tabLst>
                <a:tab pos="457200" algn="l"/>
              </a:tabLst>
            </a:pPr>
            <a:r>
              <a:rPr lang="en-SG" sz="1200" kern="100" dirty="0">
                <a:effectLst/>
                <a:latin typeface="Poppins" panose="00000500000000000000" pitchFamily="2" charset="0"/>
                <a:ea typeface="DengXian" panose="02010600030101010101" pitchFamily="2" charset="-122"/>
                <a:cs typeface="Poppins" panose="00000500000000000000" pitchFamily="2" charset="0"/>
              </a:rPr>
              <a:t>Distance to target: 140 km from BLUELAND's border</a:t>
            </a:r>
          </a:p>
          <a:p>
            <a:pPr marL="342900" marR="0" lvl="0" indent="-342900">
              <a:spcBef>
                <a:spcPts val="0"/>
              </a:spcBef>
              <a:spcAft>
                <a:spcPts val="800"/>
              </a:spcAft>
              <a:buSzPts val="1000"/>
              <a:buFont typeface="Symbol" panose="05050102010706020507" pitchFamily="18" charset="2"/>
              <a:buChar char=""/>
              <a:tabLst>
                <a:tab pos="457200" algn="l"/>
              </a:tabLst>
            </a:pPr>
            <a:r>
              <a:rPr lang="en-SG" sz="1200" kern="100" dirty="0">
                <a:effectLst/>
                <a:latin typeface="Poppins" panose="00000500000000000000" pitchFamily="2" charset="0"/>
                <a:ea typeface="DengXian" panose="02010600030101010101" pitchFamily="2" charset="-122"/>
                <a:cs typeface="Poppins" panose="00000500000000000000" pitchFamily="2" charset="0"/>
              </a:rPr>
              <a:t>Distance to REDLAND threats:</a:t>
            </a:r>
          </a:p>
          <a:p>
            <a:pPr marL="742950" marR="0" lvl="1" indent="-285750">
              <a:spcBef>
                <a:spcPts val="0"/>
              </a:spcBef>
              <a:spcAft>
                <a:spcPts val="800"/>
              </a:spcAft>
              <a:buSzPts val="1000"/>
              <a:buFont typeface="Symbol" panose="05050102010706020507" pitchFamily="18" charset="2"/>
              <a:buChar char=""/>
              <a:tabLst>
                <a:tab pos="914400" algn="l"/>
              </a:tabLst>
            </a:pPr>
            <a:r>
              <a:rPr lang="en-SG" sz="1200" kern="100" dirty="0">
                <a:effectLst/>
                <a:latin typeface="Poppins" panose="00000500000000000000" pitchFamily="2" charset="0"/>
                <a:ea typeface="DengXian" panose="02010600030101010101" pitchFamily="2" charset="-122"/>
                <a:cs typeface="Poppins" panose="00000500000000000000" pitchFamily="2" charset="0"/>
              </a:rPr>
              <a:t>SAM Battalions: 10 km north and 15 km east of the target</a:t>
            </a:r>
          </a:p>
          <a:p>
            <a:pPr marL="742950" marR="0" lvl="1" indent="-285750">
              <a:spcBef>
                <a:spcPts val="0"/>
              </a:spcBef>
              <a:spcAft>
                <a:spcPts val="800"/>
              </a:spcAft>
              <a:buSzPts val="1000"/>
              <a:buFont typeface="Symbol" panose="05050102010706020507" pitchFamily="18" charset="2"/>
              <a:buChar char=""/>
              <a:tabLst>
                <a:tab pos="914400" algn="l"/>
              </a:tabLst>
            </a:pPr>
            <a:r>
              <a:rPr lang="en-SG" sz="1200" kern="100" dirty="0">
                <a:effectLst/>
                <a:latin typeface="Poppins" panose="00000500000000000000" pitchFamily="2" charset="0"/>
                <a:ea typeface="DengXian" panose="02010600030101010101" pitchFamily="2" charset="-122"/>
                <a:cs typeface="Poppins" panose="00000500000000000000" pitchFamily="2" charset="0"/>
              </a:rPr>
              <a:t>Airbase Delta: 20 km west of the target</a:t>
            </a:r>
          </a:p>
          <a:p>
            <a:pPr marL="742950" marR="0" lvl="1" indent="-285750">
              <a:spcBef>
                <a:spcPts val="0"/>
              </a:spcBef>
              <a:spcAft>
                <a:spcPts val="800"/>
              </a:spcAft>
              <a:buSzPts val="1000"/>
              <a:buFont typeface="Symbol" panose="05050102010706020507" pitchFamily="18" charset="2"/>
              <a:buChar char=""/>
              <a:tabLst>
                <a:tab pos="914400" algn="l"/>
              </a:tabLst>
            </a:pPr>
            <a:r>
              <a:rPr lang="en-SG" sz="1200" kern="100" dirty="0">
                <a:effectLst/>
                <a:latin typeface="Poppins" panose="00000500000000000000" pitchFamily="2" charset="0"/>
                <a:ea typeface="DengXian" panose="02010600030101010101" pitchFamily="2" charset="-122"/>
                <a:cs typeface="Poppins" panose="00000500000000000000" pitchFamily="2" charset="0"/>
              </a:rPr>
              <a:t>Radar Station: 5 km south of the target</a:t>
            </a:r>
          </a:p>
          <a:p>
            <a:pPr marL="742950" marR="0" lvl="1" indent="-285750">
              <a:spcBef>
                <a:spcPts val="0"/>
              </a:spcBef>
              <a:spcAft>
                <a:spcPts val="800"/>
              </a:spcAft>
              <a:buSzPts val="1000"/>
              <a:buFont typeface="Symbol" panose="05050102010706020507" pitchFamily="18" charset="2"/>
              <a:buChar char=""/>
              <a:tabLst>
                <a:tab pos="914400" algn="l"/>
              </a:tabLst>
            </a:pPr>
            <a:r>
              <a:rPr lang="en-SG" sz="1200" kern="100" dirty="0">
                <a:effectLst/>
                <a:latin typeface="Poppins" panose="00000500000000000000" pitchFamily="2" charset="0"/>
                <a:ea typeface="DengXian" panose="02010600030101010101" pitchFamily="2" charset="-122"/>
                <a:cs typeface="Poppins" panose="00000500000000000000" pitchFamily="2" charset="0"/>
              </a:rPr>
              <a:t>Mechanized Infantry Battalion: 12 km southeast of the target</a:t>
            </a:r>
          </a:p>
          <a:p>
            <a:pPr marL="342900" marR="0" lvl="0" indent="-342900">
              <a:spcBef>
                <a:spcPts val="0"/>
              </a:spcBef>
              <a:spcAft>
                <a:spcPts val="800"/>
              </a:spcAft>
              <a:buSzPts val="1000"/>
              <a:buFont typeface="Symbol" panose="05050102010706020507" pitchFamily="18" charset="2"/>
              <a:buChar char=""/>
              <a:tabLst>
                <a:tab pos="457200" algn="l"/>
              </a:tabLst>
            </a:pPr>
            <a:r>
              <a:rPr lang="en-SG" sz="1200" b="1" kern="100" dirty="0">
                <a:effectLst/>
                <a:latin typeface="Poppins" panose="00000500000000000000" pitchFamily="2" charset="0"/>
                <a:ea typeface="DengXian" panose="02010600030101010101" pitchFamily="2" charset="-122"/>
                <a:cs typeface="Poppins" panose="00000500000000000000" pitchFamily="2" charset="0"/>
              </a:rPr>
              <a:t>Environmental conditions:</a:t>
            </a:r>
            <a:endParaRPr lang="en-SG" sz="1200" kern="100" dirty="0">
              <a:effectLst/>
              <a:latin typeface="Poppins" panose="00000500000000000000" pitchFamily="2" charset="0"/>
              <a:ea typeface="DengXian" panose="02010600030101010101" pitchFamily="2" charset="-122"/>
              <a:cs typeface="Poppins" panose="00000500000000000000" pitchFamily="2" charset="0"/>
            </a:endParaRPr>
          </a:p>
          <a:p>
            <a:pPr marL="742950" marR="0" lvl="1" indent="-285750">
              <a:spcBef>
                <a:spcPts val="0"/>
              </a:spcBef>
              <a:spcAft>
                <a:spcPts val="800"/>
              </a:spcAft>
              <a:buSzPts val="1000"/>
              <a:buFont typeface="Symbol" panose="05050102010706020507" pitchFamily="18" charset="2"/>
              <a:buChar char=""/>
              <a:tabLst>
                <a:tab pos="914400" algn="l"/>
              </a:tabLst>
            </a:pPr>
            <a:r>
              <a:rPr lang="en-SG" sz="1200" kern="100" dirty="0">
                <a:effectLst/>
                <a:latin typeface="Poppins" panose="00000500000000000000" pitchFamily="2" charset="0"/>
                <a:ea typeface="DengXian" panose="02010600030101010101" pitchFamily="2" charset="-122"/>
                <a:cs typeface="Poppins" panose="00000500000000000000" pitchFamily="2" charset="0"/>
              </a:rPr>
              <a:t>Nighttime mission, with scattered clouds and visibility of 5 km</a:t>
            </a:r>
          </a:p>
          <a:p>
            <a:pPr marL="742950" marR="0" lvl="1" indent="-285750">
              <a:spcBef>
                <a:spcPts val="0"/>
              </a:spcBef>
              <a:spcAft>
                <a:spcPts val="800"/>
              </a:spcAft>
              <a:buSzPts val="1000"/>
              <a:buFont typeface="Symbol" panose="05050102010706020507" pitchFamily="18" charset="2"/>
              <a:buChar char=""/>
              <a:tabLst>
                <a:tab pos="914400" algn="l"/>
              </a:tabLst>
            </a:pPr>
            <a:r>
              <a:rPr lang="en-SG" sz="1200" kern="100" dirty="0">
                <a:effectLst/>
                <a:latin typeface="Poppins" panose="00000500000000000000" pitchFamily="2" charset="0"/>
                <a:ea typeface="DengXian" panose="02010600030101010101" pitchFamily="2" charset="-122"/>
                <a:cs typeface="Poppins" panose="00000500000000000000" pitchFamily="2" charset="0"/>
              </a:rPr>
              <a:t>Target located in a rural area, with surrounding hills and forests</a:t>
            </a:r>
          </a:p>
        </p:txBody>
      </p:sp>
    </p:spTree>
    <p:extLst>
      <p:ext uri="{BB962C8B-B14F-4D97-AF65-F5344CB8AC3E}">
        <p14:creationId xmlns:p14="http://schemas.microsoft.com/office/powerpoint/2010/main" val="14369142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73"/>
        <p:cNvGrpSpPr/>
        <p:nvPr/>
      </p:nvGrpSpPr>
      <p:grpSpPr>
        <a:xfrm>
          <a:off x="0" y="0"/>
          <a:ext cx="0" cy="0"/>
          <a:chOff x="0" y="0"/>
          <a:chExt cx="0" cy="0"/>
        </a:xfrm>
      </p:grpSpPr>
      <p:sp>
        <p:nvSpPr>
          <p:cNvPr id="7" name="Rectangle 1">
            <a:extLst>
              <a:ext uri="{FF2B5EF4-FFF2-40B4-BE49-F238E27FC236}">
                <a16:creationId xmlns:a16="http://schemas.microsoft.com/office/drawing/2014/main" id="{AA9BAC57-1A25-F8EF-DBA7-AA4272E7E055}"/>
              </a:ext>
            </a:extLst>
          </p:cNvPr>
          <p:cNvSpPr>
            <a:spLocks noChangeArrowheads="1"/>
          </p:cNvSpPr>
          <p:nvPr/>
        </p:nvSpPr>
        <p:spPr bwMode="auto">
          <a:xfrm>
            <a:off x="3211513" y="2152650"/>
            <a:ext cx="17102690" cy="528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SG"/>
          </a:p>
        </p:txBody>
      </p:sp>
      <p:sp>
        <p:nvSpPr>
          <p:cNvPr id="3" name="TextBox 2">
            <a:extLst>
              <a:ext uri="{FF2B5EF4-FFF2-40B4-BE49-F238E27FC236}">
                <a16:creationId xmlns:a16="http://schemas.microsoft.com/office/drawing/2014/main" id="{DBE1E440-8CAA-51AE-2A2F-8AC62C7E7BD4}"/>
              </a:ext>
            </a:extLst>
          </p:cNvPr>
          <p:cNvSpPr txBox="1"/>
          <p:nvPr/>
        </p:nvSpPr>
        <p:spPr>
          <a:xfrm>
            <a:off x="907774" y="877969"/>
            <a:ext cx="10413678" cy="5509200"/>
          </a:xfrm>
          <a:prstGeom prst="rect">
            <a:avLst/>
          </a:prstGeom>
          <a:noFill/>
        </p:spPr>
        <p:txBody>
          <a:bodyPr wrap="square">
            <a:spAutoFit/>
          </a:bodyPr>
          <a:lstStyle/>
          <a:p>
            <a:pPr marL="0" marR="0">
              <a:spcBef>
                <a:spcPts val="0"/>
              </a:spcBef>
              <a:spcAft>
                <a:spcPts val="800"/>
              </a:spcAft>
            </a:pPr>
            <a:r>
              <a:rPr lang="en-SG" sz="1200" b="1" kern="100" dirty="0">
                <a:effectLst/>
                <a:latin typeface="Poppins" panose="00000500000000000000" pitchFamily="2" charset="0"/>
                <a:ea typeface="DengXian" panose="02010600030101010101" pitchFamily="2" charset="-122"/>
                <a:cs typeface="Poppins" panose="00000500000000000000" pitchFamily="2" charset="0"/>
              </a:rPr>
              <a:t>Surrounding Conditions:</a:t>
            </a:r>
            <a:endParaRPr lang="en-SG" sz="1200" kern="100" dirty="0">
              <a:effectLst/>
              <a:latin typeface="Poppins" panose="00000500000000000000" pitchFamily="2" charset="0"/>
              <a:ea typeface="DengXian" panose="02010600030101010101" pitchFamily="2" charset="-122"/>
              <a:cs typeface="Poppins" panose="00000500000000000000" pitchFamily="2" charset="0"/>
            </a:endParaRPr>
          </a:p>
          <a:p>
            <a:pPr marL="342900" marR="0" lvl="0" indent="-342900">
              <a:spcBef>
                <a:spcPts val="0"/>
              </a:spcBef>
              <a:spcAft>
                <a:spcPts val="800"/>
              </a:spcAft>
              <a:buSzPts val="1000"/>
              <a:buFont typeface="Symbol" panose="05050102010706020507" pitchFamily="18" charset="2"/>
              <a:buChar char=""/>
              <a:tabLst>
                <a:tab pos="457200" algn="l"/>
              </a:tabLst>
            </a:pPr>
            <a:r>
              <a:rPr lang="en-SG" sz="1200" kern="100" dirty="0">
                <a:effectLst/>
                <a:latin typeface="Poppins" panose="00000500000000000000" pitchFamily="2" charset="0"/>
                <a:ea typeface="DengXian" panose="02010600030101010101" pitchFamily="2" charset="-122"/>
                <a:cs typeface="Poppins" panose="00000500000000000000" pitchFamily="2" charset="0"/>
              </a:rPr>
              <a:t>REDLAND's Air Force is on high alert, with increased air patrols in the area</a:t>
            </a:r>
          </a:p>
          <a:p>
            <a:pPr marL="342900" marR="0" lvl="0" indent="-342900">
              <a:spcBef>
                <a:spcPts val="0"/>
              </a:spcBef>
              <a:spcAft>
                <a:spcPts val="800"/>
              </a:spcAft>
              <a:buSzPts val="1000"/>
              <a:buFont typeface="Symbol" panose="05050102010706020507" pitchFamily="18" charset="2"/>
              <a:buChar char=""/>
              <a:tabLst>
                <a:tab pos="457200" algn="l"/>
              </a:tabLst>
            </a:pPr>
            <a:r>
              <a:rPr lang="en-SG" sz="1200" kern="100" dirty="0">
                <a:effectLst/>
                <a:latin typeface="Poppins" panose="00000500000000000000" pitchFamily="2" charset="0"/>
                <a:ea typeface="DengXian" panose="02010600030101010101" pitchFamily="2" charset="-122"/>
                <a:cs typeface="Poppins" panose="00000500000000000000" pitchFamily="2" charset="0"/>
              </a:rPr>
              <a:t>REDLAND's ground forces are conducting exercises 30 km north of the target, but are not expected to interfere with the air strike mission</a:t>
            </a:r>
          </a:p>
          <a:p>
            <a:pPr marL="342900" marR="0" lvl="0" indent="-342900">
              <a:spcBef>
                <a:spcPts val="0"/>
              </a:spcBef>
              <a:spcAft>
                <a:spcPts val="800"/>
              </a:spcAft>
              <a:buSzPts val="1000"/>
              <a:buFont typeface="Symbol" panose="05050102010706020507" pitchFamily="18" charset="2"/>
              <a:buChar char=""/>
              <a:tabLst>
                <a:tab pos="457200" algn="l"/>
              </a:tabLst>
            </a:pPr>
            <a:r>
              <a:rPr lang="en-SG" sz="1200" kern="100" dirty="0">
                <a:effectLst/>
                <a:latin typeface="Poppins" panose="00000500000000000000" pitchFamily="2" charset="0"/>
                <a:ea typeface="DengXian" panose="02010600030101010101" pitchFamily="2" charset="-122"/>
                <a:cs typeface="Poppins" panose="00000500000000000000" pitchFamily="2" charset="0"/>
              </a:rPr>
              <a:t>BLUELAND's intelligence suggests that REDLAND has recently reinforced its air </a:t>
            </a:r>
            <a:r>
              <a:rPr lang="en-SG" sz="1200" kern="100" dirty="0" err="1">
                <a:effectLst/>
                <a:latin typeface="Poppins" panose="00000500000000000000" pitchFamily="2" charset="0"/>
                <a:ea typeface="DengXian" panose="02010600030101010101" pitchFamily="2" charset="-122"/>
                <a:cs typeface="Poppins" panose="00000500000000000000" pitchFamily="2" charset="0"/>
              </a:rPr>
              <a:t>defenses</a:t>
            </a:r>
            <a:r>
              <a:rPr lang="en-SG" sz="1200" kern="100" dirty="0">
                <a:effectLst/>
                <a:latin typeface="Poppins" panose="00000500000000000000" pitchFamily="2" charset="0"/>
                <a:ea typeface="DengXian" panose="02010600030101010101" pitchFamily="2" charset="-122"/>
                <a:cs typeface="Poppins" panose="00000500000000000000" pitchFamily="2" charset="0"/>
              </a:rPr>
              <a:t> in the area, but the extent of the reinforcements is unknown</a:t>
            </a:r>
          </a:p>
          <a:p>
            <a:pPr marL="0" marR="0">
              <a:spcBef>
                <a:spcPts val="0"/>
              </a:spcBef>
              <a:spcAft>
                <a:spcPts val="800"/>
              </a:spcAft>
            </a:pPr>
            <a:r>
              <a:rPr lang="en-SG" sz="1200" b="1" kern="100" dirty="0">
                <a:effectLst/>
                <a:latin typeface="Poppins" panose="00000500000000000000" pitchFamily="2" charset="0"/>
                <a:ea typeface="DengXian" panose="02010600030101010101" pitchFamily="2" charset="-122"/>
                <a:cs typeface="Poppins" panose="00000500000000000000" pitchFamily="2" charset="0"/>
              </a:rPr>
              <a:t>Target(s) Details:</a:t>
            </a:r>
            <a:endParaRPr lang="en-SG" sz="1200" kern="100" dirty="0">
              <a:effectLst/>
              <a:latin typeface="Poppins" panose="00000500000000000000" pitchFamily="2" charset="0"/>
              <a:ea typeface="DengXian" panose="02010600030101010101" pitchFamily="2" charset="-122"/>
              <a:cs typeface="Poppins" panose="00000500000000000000" pitchFamily="2" charset="0"/>
            </a:endParaRPr>
          </a:p>
          <a:p>
            <a:pPr marL="342900" marR="0" lvl="0" indent="-342900">
              <a:spcBef>
                <a:spcPts val="0"/>
              </a:spcBef>
              <a:spcAft>
                <a:spcPts val="800"/>
              </a:spcAft>
              <a:buSzPts val="1000"/>
              <a:buFont typeface="Symbol" panose="05050102010706020507" pitchFamily="18" charset="2"/>
              <a:buChar char=""/>
              <a:tabLst>
                <a:tab pos="457200" algn="l"/>
              </a:tabLst>
            </a:pPr>
            <a:r>
              <a:rPr lang="en-SG" sz="1200" kern="100" dirty="0">
                <a:effectLst/>
                <a:latin typeface="Poppins" panose="00000500000000000000" pitchFamily="2" charset="0"/>
                <a:ea typeface="DengXian" panose="02010600030101010101" pitchFamily="2" charset="-122"/>
                <a:cs typeface="Poppins" panose="00000500000000000000" pitchFamily="2" charset="0"/>
              </a:rPr>
              <a:t>Primary target: REDLAND's strategic petroleum reserve, a large complex of storage tanks and pumping stations</a:t>
            </a:r>
          </a:p>
          <a:p>
            <a:pPr marL="342900" marR="0" lvl="0" indent="-342900">
              <a:spcBef>
                <a:spcPts val="0"/>
              </a:spcBef>
              <a:spcAft>
                <a:spcPts val="800"/>
              </a:spcAft>
              <a:buSzPts val="1000"/>
              <a:buFont typeface="Symbol" panose="05050102010706020507" pitchFamily="18" charset="2"/>
              <a:buChar char=""/>
              <a:tabLst>
                <a:tab pos="457200" algn="l"/>
              </a:tabLst>
            </a:pPr>
            <a:r>
              <a:rPr lang="en-SG" sz="1200" kern="100" dirty="0">
                <a:effectLst/>
                <a:latin typeface="Poppins" panose="00000500000000000000" pitchFamily="2" charset="0"/>
                <a:ea typeface="DengXian" panose="02010600030101010101" pitchFamily="2" charset="-122"/>
                <a:cs typeface="Poppins" panose="00000500000000000000" pitchFamily="2" charset="0"/>
              </a:rPr>
              <a:t>Number of targets: 1</a:t>
            </a:r>
          </a:p>
          <a:p>
            <a:pPr marL="342900" marR="0" lvl="0" indent="-342900">
              <a:spcBef>
                <a:spcPts val="0"/>
              </a:spcBef>
              <a:spcAft>
                <a:spcPts val="800"/>
              </a:spcAft>
              <a:buSzPts val="1000"/>
              <a:buFont typeface="Symbol" panose="05050102010706020507" pitchFamily="18" charset="2"/>
              <a:buChar char=""/>
              <a:tabLst>
                <a:tab pos="457200" algn="l"/>
              </a:tabLst>
            </a:pPr>
            <a:r>
              <a:rPr lang="en-SG" sz="1200" kern="100" dirty="0">
                <a:effectLst/>
                <a:latin typeface="Poppins" panose="00000500000000000000" pitchFamily="2" charset="0"/>
                <a:ea typeface="DengXian" panose="02010600030101010101" pitchFamily="2" charset="-122"/>
                <a:cs typeface="Poppins" panose="00000500000000000000" pitchFamily="2" charset="0"/>
              </a:rPr>
              <a:t>Target size: 1.5 km x 2 km</a:t>
            </a:r>
          </a:p>
          <a:p>
            <a:pPr marL="342900" marR="0" lvl="0" indent="-342900">
              <a:spcBef>
                <a:spcPts val="0"/>
              </a:spcBef>
              <a:spcAft>
                <a:spcPts val="800"/>
              </a:spcAft>
              <a:buSzPts val="1000"/>
              <a:buFont typeface="Symbol" panose="05050102010706020507" pitchFamily="18" charset="2"/>
              <a:buChar char=""/>
              <a:tabLst>
                <a:tab pos="457200" algn="l"/>
              </a:tabLst>
            </a:pPr>
            <a:r>
              <a:rPr lang="en-SG" sz="1200" kern="100" dirty="0">
                <a:effectLst/>
                <a:latin typeface="Poppins" panose="00000500000000000000" pitchFamily="2" charset="0"/>
                <a:ea typeface="DengXian" panose="02010600030101010101" pitchFamily="2" charset="-122"/>
                <a:cs typeface="Poppins" panose="00000500000000000000" pitchFamily="2" charset="0"/>
              </a:rPr>
              <a:t>Target </a:t>
            </a:r>
            <a:r>
              <a:rPr lang="en-SG" sz="1200" kern="100" dirty="0" err="1">
                <a:effectLst/>
                <a:latin typeface="Poppins" panose="00000500000000000000" pitchFamily="2" charset="0"/>
                <a:ea typeface="DengXian" panose="02010600030101010101" pitchFamily="2" charset="-122"/>
                <a:cs typeface="Poppins" panose="00000500000000000000" pitchFamily="2" charset="0"/>
              </a:rPr>
              <a:t>defenses</a:t>
            </a:r>
            <a:r>
              <a:rPr lang="en-SG" sz="1200" kern="100" dirty="0">
                <a:effectLst/>
                <a:latin typeface="Poppins" panose="00000500000000000000" pitchFamily="2" charset="0"/>
                <a:ea typeface="DengXian" panose="02010600030101010101" pitchFamily="2" charset="-122"/>
                <a:cs typeface="Poppins" panose="00000500000000000000" pitchFamily="2" charset="0"/>
              </a:rPr>
              <a:t>: Unknown, but expected to include AAA guns and SAM systems</a:t>
            </a:r>
          </a:p>
          <a:p>
            <a:pPr marL="0" marR="0">
              <a:spcBef>
                <a:spcPts val="0"/>
              </a:spcBef>
              <a:spcAft>
                <a:spcPts val="800"/>
              </a:spcAft>
            </a:pPr>
            <a:r>
              <a:rPr lang="en-SG" sz="1200" b="1" kern="100" dirty="0">
                <a:effectLst/>
                <a:latin typeface="Poppins" panose="00000500000000000000" pitchFamily="2" charset="0"/>
                <a:ea typeface="DengXian" panose="02010600030101010101" pitchFamily="2" charset="-122"/>
                <a:cs typeface="Poppins" panose="00000500000000000000" pitchFamily="2" charset="0"/>
              </a:rPr>
              <a:t>Rules of Engagement:</a:t>
            </a:r>
            <a:endParaRPr lang="en-SG" sz="1200" kern="100" dirty="0">
              <a:effectLst/>
              <a:latin typeface="Poppins" panose="00000500000000000000" pitchFamily="2" charset="0"/>
              <a:ea typeface="DengXian" panose="02010600030101010101" pitchFamily="2" charset="-122"/>
              <a:cs typeface="Poppins" panose="00000500000000000000" pitchFamily="2" charset="0"/>
            </a:endParaRPr>
          </a:p>
          <a:p>
            <a:pPr marL="342900" marR="0" lvl="0" indent="-342900">
              <a:spcBef>
                <a:spcPts val="0"/>
              </a:spcBef>
              <a:spcAft>
                <a:spcPts val="800"/>
              </a:spcAft>
              <a:buSzPts val="1000"/>
              <a:buFont typeface="Symbol" panose="05050102010706020507" pitchFamily="18" charset="2"/>
              <a:buChar char=""/>
              <a:tabLst>
                <a:tab pos="457200" algn="l"/>
              </a:tabLst>
            </a:pPr>
            <a:r>
              <a:rPr lang="en-SG" sz="1200" kern="100" dirty="0">
                <a:effectLst/>
                <a:latin typeface="Poppins" panose="00000500000000000000" pitchFamily="2" charset="0"/>
                <a:ea typeface="DengXian" panose="02010600030101010101" pitchFamily="2" charset="-122"/>
                <a:cs typeface="Poppins" panose="00000500000000000000" pitchFamily="2" charset="0"/>
              </a:rPr>
              <a:t>REDLAND's air </a:t>
            </a:r>
            <a:r>
              <a:rPr lang="en-SG" sz="1200" kern="100" dirty="0" err="1">
                <a:effectLst/>
                <a:latin typeface="Poppins" panose="00000500000000000000" pitchFamily="2" charset="0"/>
                <a:ea typeface="DengXian" panose="02010600030101010101" pitchFamily="2" charset="-122"/>
                <a:cs typeface="Poppins" panose="00000500000000000000" pitchFamily="2" charset="0"/>
              </a:rPr>
              <a:t>defense</a:t>
            </a:r>
            <a:r>
              <a:rPr lang="en-SG" sz="1200" kern="100" dirty="0">
                <a:effectLst/>
                <a:latin typeface="Poppins" panose="00000500000000000000" pitchFamily="2" charset="0"/>
                <a:ea typeface="DengXian" panose="02010600030101010101" pitchFamily="2" charset="-122"/>
                <a:cs typeface="Poppins" panose="00000500000000000000" pitchFamily="2" charset="0"/>
              </a:rPr>
              <a:t> units will engage any BLUELAND aircraft that enter their airspace</a:t>
            </a:r>
          </a:p>
          <a:p>
            <a:pPr marL="342900" marR="0" lvl="0" indent="-342900">
              <a:spcBef>
                <a:spcPts val="0"/>
              </a:spcBef>
              <a:spcAft>
                <a:spcPts val="800"/>
              </a:spcAft>
              <a:buSzPts val="1000"/>
              <a:buFont typeface="Symbol" panose="05050102010706020507" pitchFamily="18" charset="2"/>
              <a:buChar char=""/>
              <a:tabLst>
                <a:tab pos="457200" algn="l"/>
              </a:tabLst>
            </a:pPr>
            <a:r>
              <a:rPr lang="en-SG" sz="1200" kern="100" dirty="0">
                <a:effectLst/>
                <a:latin typeface="Poppins" panose="00000500000000000000" pitchFamily="2" charset="0"/>
                <a:ea typeface="DengXian" panose="02010600030101010101" pitchFamily="2" charset="-122"/>
                <a:cs typeface="Poppins" panose="00000500000000000000" pitchFamily="2" charset="0"/>
              </a:rPr>
              <a:t>REDLAND's fighter aircraft will scramble to intercept BLUELAND aircraft within 10 minutes of detection</a:t>
            </a:r>
          </a:p>
          <a:p>
            <a:pPr marL="342900" marR="0" lvl="0" indent="-342900">
              <a:spcBef>
                <a:spcPts val="0"/>
              </a:spcBef>
              <a:spcAft>
                <a:spcPts val="800"/>
              </a:spcAft>
              <a:buSzPts val="1000"/>
              <a:buFont typeface="Symbol" panose="05050102010706020507" pitchFamily="18" charset="2"/>
              <a:buChar char=""/>
              <a:tabLst>
                <a:tab pos="457200" algn="l"/>
              </a:tabLst>
            </a:pPr>
            <a:r>
              <a:rPr lang="en-SG" sz="1200" kern="100" dirty="0">
                <a:effectLst/>
                <a:latin typeface="Poppins" panose="00000500000000000000" pitchFamily="2" charset="0"/>
                <a:ea typeface="DengXian" panose="02010600030101010101" pitchFamily="2" charset="-122"/>
                <a:cs typeface="Poppins" panose="00000500000000000000" pitchFamily="2" charset="0"/>
              </a:rPr>
              <a:t>REDLAND's ground forces will respond to any BLUELAND aircraft that penetrate within 5 km of their positions</a:t>
            </a:r>
          </a:p>
          <a:p>
            <a:pPr marL="342900" marR="0" lvl="0" indent="-342900">
              <a:spcBef>
                <a:spcPts val="0"/>
              </a:spcBef>
              <a:spcAft>
                <a:spcPts val="800"/>
              </a:spcAft>
              <a:buSzPts val="1000"/>
              <a:buFont typeface="Symbol" panose="05050102010706020507" pitchFamily="18" charset="2"/>
              <a:buChar char=""/>
              <a:tabLst>
                <a:tab pos="457200" algn="l"/>
              </a:tabLst>
            </a:pPr>
            <a:r>
              <a:rPr lang="en-SG" sz="1200" kern="100" dirty="0">
                <a:effectLst/>
                <a:latin typeface="Poppins" panose="00000500000000000000" pitchFamily="2" charset="0"/>
                <a:ea typeface="DengXian" panose="02010600030101010101" pitchFamily="2" charset="-122"/>
                <a:cs typeface="Poppins" panose="00000500000000000000" pitchFamily="2" charset="0"/>
              </a:rPr>
              <a:t>REDLAND's radar station will provide early warning and tracking data to REDLAND's air </a:t>
            </a:r>
            <a:r>
              <a:rPr lang="en-SG" sz="1200" kern="100" dirty="0" err="1">
                <a:effectLst/>
                <a:latin typeface="Poppins" panose="00000500000000000000" pitchFamily="2" charset="0"/>
                <a:ea typeface="DengXian" panose="02010600030101010101" pitchFamily="2" charset="-122"/>
                <a:cs typeface="Poppins" panose="00000500000000000000" pitchFamily="2" charset="0"/>
              </a:rPr>
              <a:t>defense</a:t>
            </a:r>
            <a:r>
              <a:rPr lang="en-SG" sz="1200" kern="100" dirty="0">
                <a:effectLst/>
                <a:latin typeface="Poppins" panose="00000500000000000000" pitchFamily="2" charset="0"/>
                <a:ea typeface="DengXian" panose="02010600030101010101" pitchFamily="2" charset="-122"/>
                <a:cs typeface="Poppins" panose="00000500000000000000" pitchFamily="2" charset="0"/>
              </a:rPr>
              <a:t> units</a:t>
            </a:r>
          </a:p>
          <a:p>
            <a:pPr marL="342900" marR="0" lvl="0" indent="-342900">
              <a:spcBef>
                <a:spcPts val="0"/>
              </a:spcBef>
              <a:spcAft>
                <a:spcPts val="800"/>
              </a:spcAft>
              <a:buSzPts val="1000"/>
              <a:buFont typeface="Symbol" panose="05050102010706020507" pitchFamily="18" charset="2"/>
              <a:buChar char=""/>
              <a:tabLst>
                <a:tab pos="457200" algn="l"/>
              </a:tabLst>
            </a:pPr>
            <a:endParaRPr lang="en-SG" sz="1200" u="sng" kern="100" dirty="0">
              <a:solidFill>
                <a:srgbClr val="FF0000"/>
              </a:solidFill>
              <a:latin typeface="Poppins" panose="00000500000000000000" pitchFamily="2" charset="0"/>
              <a:ea typeface="DengXian" panose="02010600030101010101" pitchFamily="2" charset="-122"/>
              <a:cs typeface="Poppins" panose="00000500000000000000" pitchFamily="2" charset="0"/>
            </a:endParaRPr>
          </a:p>
          <a:p>
            <a:pPr marR="0" lvl="0">
              <a:spcBef>
                <a:spcPts val="0"/>
              </a:spcBef>
              <a:spcAft>
                <a:spcPts val="800"/>
              </a:spcAft>
              <a:buSzPts val="1000"/>
              <a:tabLst>
                <a:tab pos="457200" algn="l"/>
              </a:tabLst>
            </a:pPr>
            <a:r>
              <a:rPr lang="en-SG" sz="1200" kern="100" dirty="0">
                <a:solidFill>
                  <a:srgbClr val="FF0000"/>
                </a:solidFill>
                <a:latin typeface="Poppins" panose="00000500000000000000" pitchFamily="2" charset="0"/>
                <a:ea typeface="DengXian" panose="02010600030101010101" pitchFamily="2" charset="-122"/>
                <a:cs typeface="Poppins" panose="00000500000000000000" pitchFamily="2" charset="0"/>
              </a:rPr>
              <a:t>Given the mission background above, generate a map with the disposition of the target(s), REDLAND forces, BLUELAND and REDLAND boundaries, and any other additional positional information. Other information like the REDLAND forces’ capabilities and ammunition should be included in a table for easy reference. </a:t>
            </a:r>
            <a:br>
              <a:rPr lang="en-SG" sz="1200" u="sng" dirty="0">
                <a:effectLst/>
                <a:latin typeface="Poppins" panose="00000500000000000000" pitchFamily="2" charset="0"/>
                <a:ea typeface="DengXian" panose="02010600030101010101" pitchFamily="2" charset="-122"/>
                <a:cs typeface="Poppins" panose="00000500000000000000" pitchFamily="2" charset="0"/>
              </a:rPr>
            </a:br>
            <a:r>
              <a:rPr lang="en-SG" sz="1200" u="none" strike="noStrike" kern="100" dirty="0">
                <a:effectLst/>
                <a:latin typeface="Poppins" panose="00000500000000000000" pitchFamily="2" charset="0"/>
                <a:ea typeface="DengXian" panose="02010600030101010101" pitchFamily="2" charset="-122"/>
                <a:cs typeface="Poppins" panose="00000500000000000000" pitchFamily="2" charset="0"/>
              </a:rPr>
              <a:t> </a:t>
            </a:r>
            <a:endParaRPr lang="en-SG" sz="1200" kern="100" dirty="0">
              <a:effectLst/>
              <a:latin typeface="Poppins" panose="00000500000000000000" pitchFamily="2" charset="0"/>
              <a:ea typeface="DengXian" panose="02010600030101010101" pitchFamily="2" charset="-122"/>
              <a:cs typeface="Poppins" panose="00000500000000000000" pitchFamily="2" charset="0"/>
            </a:endParaRPr>
          </a:p>
        </p:txBody>
      </p:sp>
      <p:sp>
        <p:nvSpPr>
          <p:cNvPr id="5" name="Google Shape;574;p62">
            <a:extLst>
              <a:ext uri="{FF2B5EF4-FFF2-40B4-BE49-F238E27FC236}">
                <a16:creationId xmlns:a16="http://schemas.microsoft.com/office/drawing/2014/main" id="{1F740040-1889-21E1-CCB0-71A3C0765851}"/>
              </a:ext>
            </a:extLst>
          </p:cNvPr>
          <p:cNvSpPr txBox="1">
            <a:spLocks/>
          </p:cNvSpPr>
          <p:nvPr/>
        </p:nvSpPr>
        <p:spPr>
          <a:xfrm>
            <a:off x="870548" y="257580"/>
            <a:ext cx="10272000" cy="7636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Poppins"/>
              <a:buNone/>
              <a:defRPr sz="28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2pPr>
            <a:lvl3pPr marR="0" lvl="2" algn="l"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3pPr>
            <a:lvl4pPr marR="0" lvl="3" algn="l"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4pPr>
            <a:lvl5pPr marR="0" lvl="4" algn="l"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5pPr>
            <a:lvl6pPr marR="0" lvl="5" algn="l"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6pPr>
            <a:lvl7pPr marR="0" lvl="6" algn="l"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7pPr>
            <a:lvl8pPr marR="0" lvl="7" algn="l"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8pPr>
            <a:lvl9pPr marR="0" lvl="8" algn="l"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9pPr>
          </a:lstStyle>
          <a:p>
            <a:r>
              <a:rPr lang="en-SG" kern="0"/>
              <a:t>PROMPT FOR IMAGE GENERATION </a:t>
            </a:r>
            <a:endParaRPr lang="en-SG" kern="0" dirty="0"/>
          </a:p>
        </p:txBody>
      </p:sp>
    </p:spTree>
    <p:extLst>
      <p:ext uri="{BB962C8B-B14F-4D97-AF65-F5344CB8AC3E}">
        <p14:creationId xmlns:p14="http://schemas.microsoft.com/office/powerpoint/2010/main" val="234770300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Clean and Neat Style Portfolio by Slidesgo">
  <a:themeElements>
    <a:clrScheme name="Simple Light">
      <a:dk1>
        <a:srgbClr val="191919"/>
      </a:dk1>
      <a:lt1>
        <a:srgbClr val="FFFFFF"/>
      </a:lt1>
      <a:dk2>
        <a:srgbClr val="45818E"/>
      </a:dk2>
      <a:lt2>
        <a:srgbClr val="D9D9D9"/>
      </a:lt2>
      <a:accent1>
        <a:srgbClr val="FFFFFF"/>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Clean and Neat Style Portfolio by Slidesgo">
  <a:themeElements>
    <a:clrScheme name="Simple Light">
      <a:dk1>
        <a:srgbClr val="191919"/>
      </a:dk1>
      <a:lt1>
        <a:srgbClr val="FFFFFF"/>
      </a:lt1>
      <a:dk2>
        <a:srgbClr val="45818E"/>
      </a:dk2>
      <a:lt2>
        <a:srgbClr val="D9D9D9"/>
      </a:lt2>
      <a:accent1>
        <a:srgbClr val="FFFFFF"/>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10092</TotalTime>
  <Words>3394</Words>
  <Application>Microsoft Office PowerPoint</Application>
  <PresentationFormat>Widescreen</PresentationFormat>
  <Paragraphs>381</Paragraphs>
  <Slides>42</Slides>
  <Notes>41</Notes>
  <HiddenSlides>0</HiddenSlides>
  <MMClips>1</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42</vt:i4>
      </vt:variant>
    </vt:vector>
  </HeadingPairs>
  <TitlesOfParts>
    <vt:vector size="54" baseType="lpstr">
      <vt:lpstr>Anaheim</vt:lpstr>
      <vt:lpstr>Aptos</vt:lpstr>
      <vt:lpstr>Aptos Display</vt:lpstr>
      <vt:lpstr>Arial</vt:lpstr>
      <vt:lpstr>Courier New</vt:lpstr>
      <vt:lpstr>Nunito Light</vt:lpstr>
      <vt:lpstr>Poppins</vt:lpstr>
      <vt:lpstr>Symbol</vt:lpstr>
      <vt:lpstr>Wingdings</vt:lpstr>
      <vt:lpstr>Office Theme</vt:lpstr>
      <vt:lpstr>Clean and Neat Style Portfolio by Slidesgo</vt:lpstr>
      <vt:lpstr>1_Clean and Neat Style Portfolio by Slidesgo</vt:lpstr>
      <vt:lpstr>LLMs FOR SCENARIO GENERATION</vt:lpstr>
      <vt:lpstr>TABLE OF CONTENTS</vt:lpstr>
      <vt:lpstr>WORKFLOW RECAP</vt:lpstr>
      <vt:lpstr>WORKFLOW </vt:lpstr>
      <vt:lpstr>WORKFLOW </vt:lpstr>
      <vt:lpstr>WORKFLOW </vt:lpstr>
      <vt:lpstr>WORKFLOW </vt:lpstr>
      <vt:lpstr>PROMPT FOR IMAGE GENERATION </vt:lpstr>
      <vt:lpstr>PowerPoint Presentation</vt:lpstr>
      <vt:lpstr>IMAGE GENERATION MODEL </vt:lpstr>
      <vt:lpstr>IMAGE GENERATION MODEL </vt:lpstr>
      <vt:lpstr>OTHER POSSIBLE SOLUTIONS</vt:lpstr>
      <vt:lpstr>Prompt Engineering </vt:lpstr>
      <vt:lpstr>REFINED PROMPT </vt:lpstr>
      <vt:lpstr>INTENDED OUTCOMES (MODEL 3)  </vt:lpstr>
      <vt:lpstr>INTENDED OUTCOMES (MODEL 3)  </vt:lpstr>
      <vt:lpstr>INTENDED OUTCOMES (MODEL 3)  </vt:lpstr>
      <vt:lpstr>INTENDED OUTCOMES (MODEL 3)  </vt:lpstr>
      <vt:lpstr>RUNNING MODELS LOCALLY</vt:lpstr>
      <vt:lpstr>LLM MODELS</vt:lpstr>
      <vt:lpstr>LLM MODELS</vt:lpstr>
      <vt:lpstr>LLM Training </vt:lpstr>
      <vt:lpstr>RECAP FOR TRAINING PIPELINE</vt:lpstr>
      <vt:lpstr>Prompt: Write me a scenario… </vt:lpstr>
      <vt:lpstr>TRAINING LLM MODEL </vt:lpstr>
      <vt:lpstr>TRAINING LLM MODEL </vt:lpstr>
      <vt:lpstr>Resources Needed </vt:lpstr>
      <vt:lpstr>Current AWS Progress </vt:lpstr>
      <vt:lpstr>Current AWS Progress </vt:lpstr>
      <vt:lpstr>Current AWS Progress </vt:lpstr>
      <vt:lpstr>Current AWS Progress </vt:lpstr>
      <vt:lpstr>Error Message </vt:lpstr>
      <vt:lpstr>Solution 1 </vt:lpstr>
      <vt:lpstr>Attempt to use GPU </vt:lpstr>
      <vt:lpstr>PowerPoint Presentation</vt:lpstr>
      <vt:lpstr>Reward Model Training </vt:lpstr>
      <vt:lpstr>TRAINING REWARD MODEL </vt:lpstr>
      <vt:lpstr>UPVOTED DATA SAMPLE</vt:lpstr>
      <vt:lpstr>DOWNVOTED DATA SAMPLE</vt:lpstr>
      <vt:lpstr>TRAINING REWARD MODEL </vt:lpstr>
      <vt:lpstr>Prompt: Write me a scenario… </vt:lpstr>
      <vt:lpstr>TESTING REWARD MODEL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Pang Kai Lin</dc:creator>
  <cp:lastModifiedBy>Pang Kai Lin</cp:lastModifiedBy>
  <cp:revision>168</cp:revision>
  <dcterms:created xsi:type="dcterms:W3CDTF">2024-06-04T05:51:06Z</dcterms:created>
  <dcterms:modified xsi:type="dcterms:W3CDTF">2024-06-19T07:00:17Z</dcterms:modified>
</cp:coreProperties>
</file>